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5" r:id="rId2"/>
  </p:sldMasterIdLst>
  <p:sldIdLst>
    <p:sldId id="256" r:id="rId3"/>
    <p:sldId id="302" r:id="rId4"/>
    <p:sldId id="305" r:id="rId5"/>
    <p:sldId id="258" r:id="rId6"/>
    <p:sldId id="263" r:id="rId7"/>
    <p:sldId id="274" r:id="rId8"/>
    <p:sldId id="296" r:id="rId9"/>
    <p:sldId id="297" r:id="rId10"/>
    <p:sldId id="273" r:id="rId11"/>
    <p:sldId id="306" r:id="rId12"/>
    <p:sldId id="267" r:id="rId13"/>
    <p:sldId id="264" r:id="rId14"/>
    <p:sldId id="303" r:id="rId15"/>
    <p:sldId id="271" r:id="rId16"/>
    <p:sldId id="269" r:id="rId17"/>
    <p:sldId id="301" r:id="rId18"/>
    <p:sldId id="298" r:id="rId19"/>
    <p:sldId id="304" r:id="rId20"/>
    <p:sldId id="266" r:id="rId21"/>
    <p:sldId id="268" r:id="rId22"/>
    <p:sldId id="300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38C"/>
    <a:srgbClr val="C492A0"/>
    <a:srgbClr val="A65B70"/>
    <a:srgbClr val="657380"/>
    <a:srgbClr val="4C3766"/>
    <a:srgbClr val="995283"/>
    <a:srgbClr val="6F3C4A"/>
    <a:srgbClr val="725299"/>
    <a:srgbClr val="9E5BA7"/>
    <a:srgbClr val="D6B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919F83-3A28-495A-8FE1-AE7E12952BCA}" v="691" dt="2021-08-19T15:52:39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a Karlberg" userId="19b7af2d-bce6-4922-b62e-de521a8ab69f" providerId="ADAL" clId="{59545111-FD0B-428D-ADBE-CB62705C5470}"/>
    <pc:docChg chg="undo custSel addSld delSld modSld sldOrd">
      <pc:chgData name="Sanna Karlberg" userId="19b7af2d-bce6-4922-b62e-de521a8ab69f" providerId="ADAL" clId="{59545111-FD0B-428D-ADBE-CB62705C5470}" dt="2021-06-29T12:37:34.302" v="951" actId="20577"/>
      <pc:docMkLst>
        <pc:docMk/>
      </pc:docMkLst>
      <pc:sldChg chg="modSp mod">
        <pc:chgData name="Sanna Karlberg" userId="19b7af2d-bce6-4922-b62e-de521a8ab69f" providerId="ADAL" clId="{59545111-FD0B-428D-ADBE-CB62705C5470}" dt="2021-06-29T12:37:24.889" v="934" actId="20577"/>
        <pc:sldMkLst>
          <pc:docMk/>
          <pc:sldMk cId="3324908732" sldId="266"/>
        </pc:sldMkLst>
        <pc:spChg chg="mod">
          <ac:chgData name="Sanna Karlberg" userId="19b7af2d-bce6-4922-b62e-de521a8ab69f" providerId="ADAL" clId="{59545111-FD0B-428D-ADBE-CB62705C5470}" dt="2021-06-29T12:37:24.889" v="934" actId="20577"/>
          <ac:spMkLst>
            <pc:docMk/>
            <pc:sldMk cId="3324908732" sldId="266"/>
            <ac:spMk id="4" creationId="{C3C588EA-F5F1-4C78-8483-6E53AE0A5E87}"/>
          </ac:spMkLst>
        </pc:spChg>
      </pc:sldChg>
      <pc:sldChg chg="modSp mod">
        <pc:chgData name="Sanna Karlberg" userId="19b7af2d-bce6-4922-b62e-de521a8ab69f" providerId="ADAL" clId="{59545111-FD0B-428D-ADBE-CB62705C5470}" dt="2021-06-29T12:26:07.006" v="780" actId="20577"/>
        <pc:sldMkLst>
          <pc:docMk/>
          <pc:sldMk cId="2389691735" sldId="268"/>
        </pc:sldMkLst>
        <pc:spChg chg="mod">
          <ac:chgData name="Sanna Karlberg" userId="19b7af2d-bce6-4922-b62e-de521a8ab69f" providerId="ADAL" clId="{59545111-FD0B-428D-ADBE-CB62705C5470}" dt="2021-06-29T12:26:07.006" v="780" actId="20577"/>
          <ac:spMkLst>
            <pc:docMk/>
            <pc:sldMk cId="2389691735" sldId="268"/>
            <ac:spMk id="4" creationId="{C3C588EA-F5F1-4C78-8483-6E53AE0A5E87}"/>
          </ac:spMkLst>
        </pc:spChg>
      </pc:sldChg>
      <pc:sldChg chg="modSp mod">
        <pc:chgData name="Sanna Karlberg" userId="19b7af2d-bce6-4922-b62e-de521a8ab69f" providerId="ADAL" clId="{59545111-FD0B-428D-ADBE-CB62705C5470}" dt="2021-06-29T12:21:30.546" v="631" actId="20577"/>
        <pc:sldMkLst>
          <pc:docMk/>
          <pc:sldMk cId="1532525027" sldId="269"/>
        </pc:sldMkLst>
        <pc:spChg chg="mod">
          <ac:chgData name="Sanna Karlberg" userId="19b7af2d-bce6-4922-b62e-de521a8ab69f" providerId="ADAL" clId="{59545111-FD0B-428D-ADBE-CB62705C5470}" dt="2021-06-29T12:20:51.063" v="611" actId="20577"/>
          <ac:spMkLst>
            <pc:docMk/>
            <pc:sldMk cId="1532525027" sldId="269"/>
            <ac:spMk id="2" creationId="{0397A110-3853-42A9-80B8-1ED2BFA8723B}"/>
          </ac:spMkLst>
        </pc:spChg>
        <pc:graphicFrameChg chg="mod">
          <ac:chgData name="Sanna Karlberg" userId="19b7af2d-bce6-4922-b62e-de521a8ab69f" providerId="ADAL" clId="{59545111-FD0B-428D-ADBE-CB62705C5470}" dt="2021-06-29T12:21:30.546" v="631" actId="20577"/>
          <ac:graphicFrameMkLst>
            <pc:docMk/>
            <pc:sldMk cId="1532525027" sldId="269"/>
            <ac:graphicFrameMk id="5" creationId="{946FB625-6B5A-4D4B-A3C0-20861C7C2F52}"/>
          </ac:graphicFrameMkLst>
        </pc:graphicFrameChg>
      </pc:sldChg>
      <pc:sldChg chg="del mod modShow">
        <pc:chgData name="Sanna Karlberg" userId="19b7af2d-bce6-4922-b62e-de521a8ab69f" providerId="ADAL" clId="{59545111-FD0B-428D-ADBE-CB62705C5470}" dt="2021-06-29T12:25:05.299" v="775" actId="47"/>
        <pc:sldMkLst>
          <pc:docMk/>
          <pc:sldMk cId="1759634078" sldId="270"/>
        </pc:sldMkLst>
      </pc:sldChg>
      <pc:sldChg chg="mod modShow">
        <pc:chgData name="Sanna Karlberg" userId="19b7af2d-bce6-4922-b62e-de521a8ab69f" providerId="ADAL" clId="{59545111-FD0B-428D-ADBE-CB62705C5470}" dt="2021-06-28T09:20:02.678" v="1" actId="729"/>
        <pc:sldMkLst>
          <pc:docMk/>
          <pc:sldMk cId="3142589399" sldId="271"/>
        </pc:sldMkLst>
      </pc:sldChg>
      <pc:sldChg chg="modSp del mod">
        <pc:chgData name="Sanna Karlberg" userId="19b7af2d-bce6-4922-b62e-de521a8ab69f" providerId="ADAL" clId="{59545111-FD0B-428D-ADBE-CB62705C5470}" dt="2021-06-29T12:25:50.986" v="779" actId="47"/>
        <pc:sldMkLst>
          <pc:docMk/>
          <pc:sldMk cId="707411208" sldId="299"/>
        </pc:sldMkLst>
        <pc:spChg chg="mod">
          <ac:chgData name="Sanna Karlberg" userId="19b7af2d-bce6-4922-b62e-de521a8ab69f" providerId="ADAL" clId="{59545111-FD0B-428D-ADBE-CB62705C5470}" dt="2021-06-29T12:25:48.557" v="778" actId="20577"/>
          <ac:spMkLst>
            <pc:docMk/>
            <pc:sldMk cId="707411208" sldId="299"/>
            <ac:spMk id="4" creationId="{C3C588EA-F5F1-4C78-8483-6E53AE0A5E87}"/>
          </ac:spMkLst>
        </pc:spChg>
      </pc:sldChg>
      <pc:sldChg chg="modSp mod">
        <pc:chgData name="Sanna Karlberg" userId="19b7af2d-bce6-4922-b62e-de521a8ab69f" providerId="ADAL" clId="{59545111-FD0B-428D-ADBE-CB62705C5470}" dt="2021-06-28T09:20:51.467" v="60" actId="14100"/>
        <pc:sldMkLst>
          <pc:docMk/>
          <pc:sldMk cId="3357572470" sldId="300"/>
        </pc:sldMkLst>
        <pc:spChg chg="mod">
          <ac:chgData name="Sanna Karlberg" userId="19b7af2d-bce6-4922-b62e-de521a8ab69f" providerId="ADAL" clId="{59545111-FD0B-428D-ADBE-CB62705C5470}" dt="2021-06-28T09:20:51.467" v="60" actId="14100"/>
          <ac:spMkLst>
            <pc:docMk/>
            <pc:sldMk cId="3357572470" sldId="300"/>
            <ac:spMk id="5" creationId="{18381D33-9AE7-451D-8C46-063D23959ECF}"/>
          </ac:spMkLst>
        </pc:spChg>
      </pc:sldChg>
      <pc:sldChg chg="addSp delSp modSp add mod ord addAnim delAnim modAnim">
        <pc:chgData name="Sanna Karlberg" userId="19b7af2d-bce6-4922-b62e-de521a8ab69f" providerId="ADAL" clId="{59545111-FD0B-428D-ADBE-CB62705C5470}" dt="2021-06-29T12:37:34.302" v="951" actId="20577"/>
        <pc:sldMkLst>
          <pc:docMk/>
          <pc:sldMk cId="1458134725" sldId="301"/>
        </pc:sldMkLst>
        <pc:spChg chg="mod">
          <ac:chgData name="Sanna Karlberg" userId="19b7af2d-bce6-4922-b62e-de521a8ab69f" providerId="ADAL" clId="{59545111-FD0B-428D-ADBE-CB62705C5470}" dt="2021-06-29T12:20:30.461" v="600" actId="20577"/>
          <ac:spMkLst>
            <pc:docMk/>
            <pc:sldMk cId="1458134725" sldId="301"/>
            <ac:spMk id="2" creationId="{0397A110-3853-42A9-80B8-1ED2BFA8723B}"/>
          </ac:spMkLst>
        </pc:spChg>
        <pc:spChg chg="del mod">
          <ac:chgData name="Sanna Karlberg" userId="19b7af2d-bce6-4922-b62e-de521a8ab69f" providerId="ADAL" clId="{59545111-FD0B-428D-ADBE-CB62705C5470}" dt="2021-06-28T09:21:28.755" v="110" actId="478"/>
          <ac:spMkLst>
            <pc:docMk/>
            <pc:sldMk cId="1458134725" sldId="301"/>
            <ac:spMk id="4" creationId="{C3C588EA-F5F1-4C78-8483-6E53AE0A5E87}"/>
          </ac:spMkLst>
        </pc:spChg>
        <pc:spChg chg="add del mod">
          <ac:chgData name="Sanna Karlberg" userId="19b7af2d-bce6-4922-b62e-de521a8ab69f" providerId="ADAL" clId="{59545111-FD0B-428D-ADBE-CB62705C5470}" dt="2021-06-28T09:23:37.493" v="116" actId="478"/>
          <ac:spMkLst>
            <pc:docMk/>
            <pc:sldMk cId="1458134725" sldId="301"/>
            <ac:spMk id="6" creationId="{329B5529-5F36-4E65-A8C2-0A3F92F29415}"/>
          </ac:spMkLst>
        </pc:spChg>
        <pc:spChg chg="add del mod">
          <ac:chgData name="Sanna Karlberg" userId="19b7af2d-bce6-4922-b62e-de521a8ab69f" providerId="ADAL" clId="{59545111-FD0B-428D-ADBE-CB62705C5470}" dt="2021-06-28T09:24:12.563" v="172" actId="478"/>
          <ac:spMkLst>
            <pc:docMk/>
            <pc:sldMk cId="1458134725" sldId="301"/>
            <ac:spMk id="7" creationId="{58EEB460-F716-42D7-95E7-5B2804B7CF20}"/>
          </ac:spMkLst>
        </pc:spChg>
        <pc:spChg chg="add del mod">
          <ac:chgData name="Sanna Karlberg" userId="19b7af2d-bce6-4922-b62e-de521a8ab69f" providerId="ADAL" clId="{59545111-FD0B-428D-ADBE-CB62705C5470}" dt="2021-06-29T12:37:34.302" v="951" actId="20577"/>
          <ac:spMkLst>
            <pc:docMk/>
            <pc:sldMk cId="1458134725" sldId="301"/>
            <ac:spMk id="8" creationId="{36CAE068-AC82-4619-B03C-708ACC3F31F1}"/>
          </ac:spMkLst>
        </pc:spChg>
        <pc:spChg chg="add del mod">
          <ac:chgData name="Sanna Karlberg" userId="19b7af2d-bce6-4922-b62e-de521a8ab69f" providerId="ADAL" clId="{59545111-FD0B-428D-ADBE-CB62705C5470}" dt="2021-06-28T09:25:23.478" v="326" actId="478"/>
          <ac:spMkLst>
            <pc:docMk/>
            <pc:sldMk cId="1458134725" sldId="301"/>
            <ac:spMk id="9" creationId="{C817200A-9697-4D67-818E-E33A0E7D2A4D}"/>
          </ac:spMkLst>
        </pc:spChg>
        <pc:spChg chg="add del mod">
          <ac:chgData name="Sanna Karlberg" userId="19b7af2d-bce6-4922-b62e-de521a8ab69f" providerId="ADAL" clId="{59545111-FD0B-428D-ADBE-CB62705C5470}" dt="2021-06-28T09:25:24.085" v="327" actId="478"/>
          <ac:spMkLst>
            <pc:docMk/>
            <pc:sldMk cId="1458134725" sldId="301"/>
            <ac:spMk id="10" creationId="{8901E349-939E-434B-BCC3-F2078A0643B9}"/>
          </ac:spMkLst>
        </pc:spChg>
        <pc:spChg chg="add del mod">
          <ac:chgData name="Sanna Karlberg" userId="19b7af2d-bce6-4922-b62e-de521a8ab69f" providerId="ADAL" clId="{59545111-FD0B-428D-ADBE-CB62705C5470}" dt="2021-06-29T12:22:49.984" v="658" actId="14100"/>
          <ac:spMkLst>
            <pc:docMk/>
            <pc:sldMk cId="1458134725" sldId="301"/>
            <ac:spMk id="11" creationId="{B875DAA6-E51F-4B36-B795-0B211B9070F3}"/>
          </ac:spMkLst>
        </pc:spChg>
        <pc:spChg chg="add del mod">
          <ac:chgData name="Sanna Karlberg" userId="19b7af2d-bce6-4922-b62e-de521a8ab69f" providerId="ADAL" clId="{59545111-FD0B-428D-ADBE-CB62705C5470}" dt="2021-06-28T09:25:26.321" v="329" actId="478"/>
          <ac:spMkLst>
            <pc:docMk/>
            <pc:sldMk cId="1458134725" sldId="301"/>
            <ac:spMk id="12" creationId="{EE8AF1D0-759C-4BE7-83EF-B7B79D536E56}"/>
          </ac:spMkLst>
        </pc:spChg>
        <pc:spChg chg="add del mod">
          <ac:chgData name="Sanna Karlberg" userId="19b7af2d-bce6-4922-b62e-de521a8ab69f" providerId="ADAL" clId="{59545111-FD0B-428D-ADBE-CB62705C5470}" dt="2021-06-28T09:25:30.329" v="333" actId="478"/>
          <ac:spMkLst>
            <pc:docMk/>
            <pc:sldMk cId="1458134725" sldId="301"/>
            <ac:spMk id="13" creationId="{50063A16-ABF0-4920-927D-7C21A08DAB06}"/>
          </ac:spMkLst>
        </pc:spChg>
        <pc:spChg chg="add del mod">
          <ac:chgData name="Sanna Karlberg" userId="19b7af2d-bce6-4922-b62e-de521a8ab69f" providerId="ADAL" clId="{59545111-FD0B-428D-ADBE-CB62705C5470}" dt="2021-06-29T12:24:29.541" v="735" actId="1076"/>
          <ac:spMkLst>
            <pc:docMk/>
            <pc:sldMk cId="1458134725" sldId="301"/>
            <ac:spMk id="14" creationId="{B21FC4B5-A4B7-49B2-8220-517610031EE1}"/>
          </ac:spMkLst>
        </pc:spChg>
        <pc:spChg chg="add del mod">
          <ac:chgData name="Sanna Karlberg" userId="19b7af2d-bce6-4922-b62e-de521a8ab69f" providerId="ADAL" clId="{59545111-FD0B-428D-ADBE-CB62705C5470}" dt="2021-06-28T09:25:28.626" v="331" actId="478"/>
          <ac:spMkLst>
            <pc:docMk/>
            <pc:sldMk cId="1458134725" sldId="301"/>
            <ac:spMk id="15" creationId="{9052586E-27D2-4C04-99B0-BF18763BF758}"/>
          </ac:spMkLst>
        </pc:spChg>
        <pc:spChg chg="add del mod">
          <ac:chgData name="Sanna Karlberg" userId="19b7af2d-bce6-4922-b62e-de521a8ab69f" providerId="ADAL" clId="{59545111-FD0B-428D-ADBE-CB62705C5470}" dt="2021-06-28T09:26:21.670" v="435" actId="20577"/>
          <ac:spMkLst>
            <pc:docMk/>
            <pc:sldMk cId="1458134725" sldId="301"/>
            <ac:spMk id="16" creationId="{2F875BB2-11B2-4687-B0F0-F240DD8D9063}"/>
          </ac:spMkLst>
        </pc:spChg>
        <pc:spChg chg="add del mod">
          <ac:chgData name="Sanna Karlberg" userId="19b7af2d-bce6-4922-b62e-de521a8ab69f" providerId="ADAL" clId="{59545111-FD0B-428D-ADBE-CB62705C5470}" dt="2021-06-28T09:25:25.504" v="328" actId="478"/>
          <ac:spMkLst>
            <pc:docMk/>
            <pc:sldMk cId="1458134725" sldId="301"/>
            <ac:spMk id="17" creationId="{96CC3250-51DB-447B-856A-85C6B585B868}"/>
          </ac:spMkLst>
        </pc:spChg>
        <pc:spChg chg="add del mod">
          <ac:chgData name="Sanna Karlberg" userId="19b7af2d-bce6-4922-b62e-de521a8ab69f" providerId="ADAL" clId="{59545111-FD0B-428D-ADBE-CB62705C5470}" dt="2021-06-28T09:23:39.930" v="117" actId="478"/>
          <ac:spMkLst>
            <pc:docMk/>
            <pc:sldMk cId="1458134725" sldId="301"/>
            <ac:spMk id="18" creationId="{E2B0599E-C578-4D9A-85BB-845242FCE766}"/>
          </ac:spMkLst>
        </pc:spChg>
        <pc:spChg chg="add del mod">
          <ac:chgData name="Sanna Karlberg" userId="19b7af2d-bce6-4922-b62e-de521a8ab69f" providerId="ADAL" clId="{59545111-FD0B-428D-ADBE-CB62705C5470}" dt="2021-06-28T09:23:40.629" v="118" actId="478"/>
          <ac:spMkLst>
            <pc:docMk/>
            <pc:sldMk cId="1458134725" sldId="301"/>
            <ac:spMk id="19" creationId="{F24ABE9B-4321-4BC6-87E5-46AC46CA05AE}"/>
          </ac:spMkLst>
        </pc:spChg>
        <pc:spChg chg="add del mod">
          <ac:chgData name="Sanna Karlberg" userId="19b7af2d-bce6-4922-b62e-de521a8ab69f" providerId="ADAL" clId="{59545111-FD0B-428D-ADBE-CB62705C5470}" dt="2021-06-28T09:23:46.510" v="125" actId="478"/>
          <ac:spMkLst>
            <pc:docMk/>
            <pc:sldMk cId="1458134725" sldId="301"/>
            <ac:spMk id="20" creationId="{FF5F2C75-01F5-4A30-B33F-8A075BA6F0CB}"/>
          </ac:spMkLst>
        </pc:spChg>
        <pc:spChg chg="add del mod">
          <ac:chgData name="Sanna Karlberg" userId="19b7af2d-bce6-4922-b62e-de521a8ab69f" providerId="ADAL" clId="{59545111-FD0B-428D-ADBE-CB62705C5470}" dt="2021-06-28T09:23:48.060" v="126" actId="478"/>
          <ac:spMkLst>
            <pc:docMk/>
            <pc:sldMk cId="1458134725" sldId="301"/>
            <ac:spMk id="21" creationId="{14FCD4AF-18C7-4460-82AA-45796B0E8D0A}"/>
          </ac:spMkLst>
        </pc:spChg>
        <pc:spChg chg="add del mod">
          <ac:chgData name="Sanna Karlberg" userId="19b7af2d-bce6-4922-b62e-de521a8ab69f" providerId="ADAL" clId="{59545111-FD0B-428D-ADBE-CB62705C5470}" dt="2021-06-28T09:23:42.737" v="121" actId="478"/>
          <ac:spMkLst>
            <pc:docMk/>
            <pc:sldMk cId="1458134725" sldId="301"/>
            <ac:spMk id="22" creationId="{8273641C-7A5D-40DE-A621-90375239A644}"/>
          </ac:spMkLst>
        </pc:spChg>
        <pc:spChg chg="add del mod">
          <ac:chgData name="Sanna Karlberg" userId="19b7af2d-bce6-4922-b62e-de521a8ab69f" providerId="ADAL" clId="{59545111-FD0B-428D-ADBE-CB62705C5470}" dt="2021-06-28T09:23:41.873" v="120" actId="478"/>
          <ac:spMkLst>
            <pc:docMk/>
            <pc:sldMk cId="1458134725" sldId="301"/>
            <ac:spMk id="23" creationId="{C7AC51D2-B68E-4236-97DB-2BD97E857448}"/>
          </ac:spMkLst>
        </pc:spChg>
        <pc:spChg chg="add del mod">
          <ac:chgData name="Sanna Karlberg" userId="19b7af2d-bce6-4922-b62e-de521a8ab69f" providerId="ADAL" clId="{59545111-FD0B-428D-ADBE-CB62705C5470}" dt="2021-06-28T09:23:44.069" v="123" actId="478"/>
          <ac:spMkLst>
            <pc:docMk/>
            <pc:sldMk cId="1458134725" sldId="301"/>
            <ac:spMk id="24" creationId="{C9DB1F0E-C889-4242-BB42-61C25167B28A}"/>
          </ac:spMkLst>
        </pc:spChg>
        <pc:spChg chg="add del mod">
          <ac:chgData name="Sanna Karlberg" userId="19b7af2d-bce6-4922-b62e-de521a8ab69f" providerId="ADAL" clId="{59545111-FD0B-428D-ADBE-CB62705C5470}" dt="2021-06-28T09:23:45.192" v="124" actId="478"/>
          <ac:spMkLst>
            <pc:docMk/>
            <pc:sldMk cId="1458134725" sldId="301"/>
            <ac:spMk id="25" creationId="{564E03BB-3BAE-4890-99A6-23714EFD6F08}"/>
          </ac:spMkLst>
        </pc:spChg>
        <pc:spChg chg="add mod">
          <ac:chgData name="Sanna Karlberg" userId="19b7af2d-bce6-4922-b62e-de521a8ab69f" providerId="ADAL" clId="{59545111-FD0B-428D-ADBE-CB62705C5470}" dt="2021-06-29T12:27:49.035" v="816" actId="207"/>
          <ac:spMkLst>
            <pc:docMk/>
            <pc:sldMk cId="1458134725" sldId="301"/>
            <ac:spMk id="26" creationId="{EC6FC307-4C30-4BE6-B744-968045BF3A20}"/>
          </ac:spMkLst>
        </pc:spChg>
        <pc:graphicFrameChg chg="add del mod modGraphic">
          <ac:chgData name="Sanna Karlberg" userId="19b7af2d-bce6-4922-b62e-de521a8ab69f" providerId="ADAL" clId="{59545111-FD0B-428D-ADBE-CB62705C5470}" dt="2021-06-28T09:22:30.676" v="113" actId="478"/>
          <ac:graphicFrameMkLst>
            <pc:docMk/>
            <pc:sldMk cId="1458134725" sldId="301"/>
            <ac:graphicFrameMk id="5" creationId="{E27D3DDF-BA15-4B17-AF06-64D668A0F7BD}"/>
          </ac:graphicFrameMkLst>
        </pc:graphicFrameChg>
      </pc:sldChg>
    </pc:docChg>
  </pc:docChgLst>
  <pc:docChgLst>
    <pc:chgData name="Sanna Karlberg" userId="19b7af2d-bce6-4922-b62e-de521a8ab69f" providerId="ADAL" clId="{6F919F83-3A28-495A-8FE1-AE7E12952BCA}"/>
    <pc:docChg chg="undo custSel addSld delSld modSld sldOrd">
      <pc:chgData name="Sanna Karlberg" userId="19b7af2d-bce6-4922-b62e-de521a8ab69f" providerId="ADAL" clId="{6F919F83-3A28-495A-8FE1-AE7E12952BCA}" dt="2021-08-19T15:52:39.515" v="3139" actId="20577"/>
      <pc:docMkLst>
        <pc:docMk/>
      </pc:docMkLst>
      <pc:sldChg chg="modSp mod">
        <pc:chgData name="Sanna Karlberg" userId="19b7af2d-bce6-4922-b62e-de521a8ab69f" providerId="ADAL" clId="{6F919F83-3A28-495A-8FE1-AE7E12952BCA}" dt="2021-08-18T09:58:25.508" v="2781" actId="20577"/>
        <pc:sldMkLst>
          <pc:docMk/>
          <pc:sldMk cId="4234706057" sldId="256"/>
        </pc:sldMkLst>
        <pc:spChg chg="mod">
          <ac:chgData name="Sanna Karlberg" userId="19b7af2d-bce6-4922-b62e-de521a8ab69f" providerId="ADAL" clId="{6F919F83-3A28-495A-8FE1-AE7E12952BCA}" dt="2021-08-18T09:58:25.508" v="2781" actId="20577"/>
          <ac:spMkLst>
            <pc:docMk/>
            <pc:sldMk cId="4234706057" sldId="256"/>
            <ac:spMk id="3" creationId="{87D4753D-1D79-4189-A74A-1F565334A187}"/>
          </ac:spMkLst>
        </pc:spChg>
        <pc:grpChg chg="mod">
          <ac:chgData name="Sanna Karlberg" userId="19b7af2d-bce6-4922-b62e-de521a8ab69f" providerId="ADAL" clId="{6F919F83-3A28-495A-8FE1-AE7E12952BCA}" dt="2021-08-18T09:58:22.332" v="2780" actId="1076"/>
          <ac:grpSpMkLst>
            <pc:docMk/>
            <pc:sldMk cId="4234706057" sldId="256"/>
            <ac:grpSpMk id="6" creationId="{55CC3386-882A-490B-9460-30E6AF4AAD6C}"/>
          </ac:grpSpMkLst>
        </pc:grpChg>
      </pc:sldChg>
      <pc:sldChg chg="modSp">
        <pc:chgData name="Sanna Karlberg" userId="19b7af2d-bce6-4922-b62e-de521a8ab69f" providerId="ADAL" clId="{6F919F83-3A28-495A-8FE1-AE7E12952BCA}" dt="2021-08-17T10:26:09.530" v="758" actId="20577"/>
        <pc:sldMkLst>
          <pc:docMk/>
          <pc:sldMk cId="3617558229" sldId="264"/>
        </pc:sldMkLst>
        <pc:spChg chg="mod">
          <ac:chgData name="Sanna Karlberg" userId="19b7af2d-bce6-4922-b62e-de521a8ab69f" providerId="ADAL" clId="{6F919F83-3A28-495A-8FE1-AE7E12952BCA}" dt="2021-08-17T10:26:09.530" v="758" actId="20577"/>
          <ac:spMkLst>
            <pc:docMk/>
            <pc:sldMk cId="3617558229" sldId="264"/>
            <ac:spMk id="3" creationId="{59C23536-D31F-4C8F-99EC-DA24F83F4316}"/>
          </ac:spMkLst>
        </pc:spChg>
        <pc:spChg chg="mod">
          <ac:chgData name="Sanna Karlberg" userId="19b7af2d-bce6-4922-b62e-de521a8ab69f" providerId="ADAL" clId="{6F919F83-3A28-495A-8FE1-AE7E12952BCA}" dt="2021-08-17T10:25:30.708" v="755" actId="20577"/>
          <ac:spMkLst>
            <pc:docMk/>
            <pc:sldMk cId="3617558229" sldId="264"/>
            <ac:spMk id="22" creationId="{D3B69F8E-243A-4CEC-B06D-282D769D3ACC}"/>
          </ac:spMkLst>
        </pc:spChg>
        <pc:spChg chg="mod">
          <ac:chgData name="Sanna Karlberg" userId="19b7af2d-bce6-4922-b62e-de521a8ab69f" providerId="ADAL" clId="{6F919F83-3A28-495A-8FE1-AE7E12952BCA}" dt="2021-08-17T10:25:53.569" v="757" actId="20577"/>
          <ac:spMkLst>
            <pc:docMk/>
            <pc:sldMk cId="3617558229" sldId="264"/>
            <ac:spMk id="23" creationId="{32D0C712-D090-4777-A6A9-E91987BF7F8B}"/>
          </ac:spMkLst>
        </pc:spChg>
        <pc:spChg chg="mod">
          <ac:chgData name="Sanna Karlberg" userId="19b7af2d-bce6-4922-b62e-de521a8ab69f" providerId="ADAL" clId="{6F919F83-3A28-495A-8FE1-AE7E12952BCA}" dt="2021-08-17T10:24:35.182" v="744" actId="20577"/>
          <ac:spMkLst>
            <pc:docMk/>
            <pc:sldMk cId="3617558229" sldId="264"/>
            <ac:spMk id="26" creationId="{29966440-3F47-4D92-9213-A8EC1BAA3947}"/>
          </ac:spMkLst>
        </pc:spChg>
        <pc:spChg chg="mod">
          <ac:chgData name="Sanna Karlberg" userId="19b7af2d-bce6-4922-b62e-de521a8ab69f" providerId="ADAL" clId="{6F919F83-3A28-495A-8FE1-AE7E12952BCA}" dt="2021-08-17T10:25:09.024" v="750" actId="6549"/>
          <ac:spMkLst>
            <pc:docMk/>
            <pc:sldMk cId="3617558229" sldId="264"/>
            <ac:spMk id="28" creationId="{631825AB-3AEF-4071-8499-CE02761361E1}"/>
          </ac:spMkLst>
        </pc:spChg>
      </pc:sldChg>
      <pc:sldChg chg="addSp modSp mod modAnim">
        <pc:chgData name="Sanna Karlberg" userId="19b7af2d-bce6-4922-b62e-de521a8ab69f" providerId="ADAL" clId="{6F919F83-3A28-495A-8FE1-AE7E12952BCA}" dt="2021-08-18T13:42:44.050" v="2951" actId="20577"/>
        <pc:sldMkLst>
          <pc:docMk/>
          <pc:sldMk cId="3324908732" sldId="266"/>
        </pc:sldMkLst>
        <pc:spChg chg="mod">
          <ac:chgData name="Sanna Karlberg" userId="19b7af2d-bce6-4922-b62e-de521a8ab69f" providerId="ADAL" clId="{6F919F83-3A28-495A-8FE1-AE7E12952BCA}" dt="2021-08-17T10:36:15.542" v="1070" actId="20577"/>
          <ac:spMkLst>
            <pc:docMk/>
            <pc:sldMk cId="3324908732" sldId="266"/>
            <ac:spMk id="2" creationId="{0397A110-3853-42A9-80B8-1ED2BFA8723B}"/>
          </ac:spMkLst>
        </pc:spChg>
        <pc:spChg chg="mod">
          <ac:chgData name="Sanna Karlberg" userId="19b7af2d-bce6-4922-b62e-de521a8ab69f" providerId="ADAL" clId="{6F919F83-3A28-495A-8FE1-AE7E12952BCA}" dt="2021-08-18T13:42:44.050" v="2951" actId="20577"/>
          <ac:spMkLst>
            <pc:docMk/>
            <pc:sldMk cId="3324908732" sldId="266"/>
            <ac:spMk id="4" creationId="{C3C588EA-F5F1-4C78-8483-6E53AE0A5E87}"/>
          </ac:spMkLst>
        </pc:spChg>
        <pc:picChg chg="add mod">
          <ac:chgData name="Sanna Karlberg" userId="19b7af2d-bce6-4922-b62e-de521a8ab69f" providerId="ADAL" clId="{6F919F83-3A28-495A-8FE1-AE7E12952BCA}" dt="2021-08-17T11:30:01.673" v="1953" actId="1076"/>
          <ac:picMkLst>
            <pc:docMk/>
            <pc:sldMk cId="3324908732" sldId="266"/>
            <ac:picMk id="5" creationId="{ADAF8113-0B0E-4BEF-8645-F69D65266530}"/>
          </ac:picMkLst>
        </pc:picChg>
      </pc:sldChg>
      <pc:sldChg chg="addSp delSp modSp mod addAnim delAnim modAnim">
        <pc:chgData name="Sanna Karlberg" userId="19b7af2d-bce6-4922-b62e-de521a8ab69f" providerId="ADAL" clId="{6F919F83-3A28-495A-8FE1-AE7E12952BCA}" dt="2021-08-19T15:46:54.578" v="3128" actId="1076"/>
        <pc:sldMkLst>
          <pc:docMk/>
          <pc:sldMk cId="1515178222" sldId="267"/>
        </pc:sldMkLst>
        <pc:spChg chg="mod">
          <ac:chgData name="Sanna Karlberg" userId="19b7af2d-bce6-4922-b62e-de521a8ab69f" providerId="ADAL" clId="{6F919F83-3A28-495A-8FE1-AE7E12952BCA}" dt="2021-08-17T10:42:29.138" v="1518" actId="27636"/>
          <ac:spMkLst>
            <pc:docMk/>
            <pc:sldMk cId="1515178222" sldId="267"/>
            <ac:spMk id="2" creationId="{0397A110-3853-42A9-80B8-1ED2BFA8723B}"/>
          </ac:spMkLst>
        </pc:spChg>
        <pc:spChg chg="mod">
          <ac:chgData name="Sanna Karlberg" userId="19b7af2d-bce6-4922-b62e-de521a8ab69f" providerId="ADAL" clId="{6F919F83-3A28-495A-8FE1-AE7E12952BCA}" dt="2021-08-19T15:46:51.470" v="3127" actId="6549"/>
          <ac:spMkLst>
            <pc:docMk/>
            <pc:sldMk cId="1515178222" sldId="267"/>
            <ac:spMk id="4" creationId="{C3C588EA-F5F1-4C78-8483-6E53AE0A5E87}"/>
          </ac:spMkLst>
        </pc:spChg>
        <pc:spChg chg="add mod">
          <ac:chgData name="Sanna Karlberg" userId="19b7af2d-bce6-4922-b62e-de521a8ab69f" providerId="ADAL" clId="{6F919F83-3A28-495A-8FE1-AE7E12952BCA}" dt="2021-08-16T10:40:25.786" v="83" actId="164"/>
          <ac:spMkLst>
            <pc:docMk/>
            <pc:sldMk cId="1515178222" sldId="267"/>
            <ac:spMk id="9" creationId="{355E48B8-4337-4652-856A-DB1B03E06889}"/>
          </ac:spMkLst>
        </pc:spChg>
        <pc:grpChg chg="add mod">
          <ac:chgData name="Sanna Karlberg" userId="19b7af2d-bce6-4922-b62e-de521a8ab69f" providerId="ADAL" clId="{6F919F83-3A28-495A-8FE1-AE7E12952BCA}" dt="2021-08-19T15:46:54.578" v="3128" actId="1076"/>
          <ac:grpSpMkLst>
            <pc:docMk/>
            <pc:sldMk cId="1515178222" sldId="267"/>
            <ac:grpSpMk id="10" creationId="{7069C75C-A1F3-4650-B140-390BC79239A7}"/>
          </ac:grpSpMkLst>
        </pc:grpChg>
        <pc:picChg chg="add mod">
          <ac:chgData name="Sanna Karlberg" userId="19b7af2d-bce6-4922-b62e-de521a8ab69f" providerId="ADAL" clId="{6F919F83-3A28-495A-8FE1-AE7E12952BCA}" dt="2021-08-16T10:40:25.786" v="83" actId="164"/>
          <ac:picMkLst>
            <pc:docMk/>
            <pc:sldMk cId="1515178222" sldId="267"/>
            <ac:picMk id="6" creationId="{011ACD0A-ACB0-4AD0-9CC6-5C23555F1512}"/>
          </ac:picMkLst>
        </pc:picChg>
        <pc:picChg chg="del">
          <ac:chgData name="Sanna Karlberg" userId="19b7af2d-bce6-4922-b62e-de521a8ab69f" providerId="ADAL" clId="{6F919F83-3A28-495A-8FE1-AE7E12952BCA}" dt="2021-08-16T10:38:23.143" v="73" actId="478"/>
          <ac:picMkLst>
            <pc:docMk/>
            <pc:sldMk cId="1515178222" sldId="267"/>
            <ac:picMk id="7" creationId="{60B8FEF2-9789-406C-8958-C2CE727B8B88}"/>
          </ac:picMkLst>
        </pc:picChg>
        <pc:picChg chg="mod">
          <ac:chgData name="Sanna Karlberg" userId="19b7af2d-bce6-4922-b62e-de521a8ab69f" providerId="ADAL" clId="{6F919F83-3A28-495A-8FE1-AE7E12952BCA}" dt="2021-08-17T10:42:23.550" v="1502" actId="1076"/>
          <ac:picMkLst>
            <pc:docMk/>
            <pc:sldMk cId="1515178222" sldId="267"/>
            <ac:picMk id="8" creationId="{0595EBBF-0944-44AB-A31C-7577AA9DD71E}"/>
          </ac:picMkLst>
        </pc:picChg>
        <pc:picChg chg="add del mod">
          <ac:chgData name="Sanna Karlberg" userId="19b7af2d-bce6-4922-b62e-de521a8ab69f" providerId="ADAL" clId="{6F919F83-3A28-495A-8FE1-AE7E12952BCA}" dt="2021-08-17T11:29:43.109" v="1946" actId="21"/>
          <ac:picMkLst>
            <pc:docMk/>
            <pc:sldMk cId="1515178222" sldId="267"/>
            <ac:picMk id="12" creationId="{88A38646-0D31-4014-9C44-01DDF68D8ED8}"/>
          </ac:picMkLst>
        </pc:picChg>
      </pc:sldChg>
      <pc:sldChg chg="modSp mod">
        <pc:chgData name="Sanna Karlberg" userId="19b7af2d-bce6-4922-b62e-de521a8ab69f" providerId="ADAL" clId="{6F919F83-3A28-495A-8FE1-AE7E12952BCA}" dt="2021-08-18T13:45:19.429" v="2974" actId="20577"/>
        <pc:sldMkLst>
          <pc:docMk/>
          <pc:sldMk cId="2389691735" sldId="268"/>
        </pc:sldMkLst>
        <pc:spChg chg="mod">
          <ac:chgData name="Sanna Karlberg" userId="19b7af2d-bce6-4922-b62e-de521a8ab69f" providerId="ADAL" clId="{6F919F83-3A28-495A-8FE1-AE7E12952BCA}" dt="2021-08-18T13:45:19.429" v="2974" actId="20577"/>
          <ac:spMkLst>
            <pc:docMk/>
            <pc:sldMk cId="2389691735" sldId="268"/>
            <ac:spMk id="4" creationId="{C3C588EA-F5F1-4C78-8483-6E53AE0A5E87}"/>
          </ac:spMkLst>
        </pc:spChg>
      </pc:sldChg>
      <pc:sldChg chg="addSp delSp modSp mod ord">
        <pc:chgData name="Sanna Karlberg" userId="19b7af2d-bce6-4922-b62e-de521a8ab69f" providerId="ADAL" clId="{6F919F83-3A28-495A-8FE1-AE7E12952BCA}" dt="2021-08-18T15:35:29.246" v="3089" actId="1035"/>
        <pc:sldMkLst>
          <pc:docMk/>
          <pc:sldMk cId="3142589399" sldId="271"/>
        </pc:sldMkLst>
        <pc:spChg chg="mod">
          <ac:chgData name="Sanna Karlberg" userId="19b7af2d-bce6-4922-b62e-de521a8ab69f" providerId="ADAL" clId="{6F919F83-3A28-495A-8FE1-AE7E12952BCA}" dt="2021-08-18T15:35:19.979" v="3082" actId="20577"/>
          <ac:spMkLst>
            <pc:docMk/>
            <pc:sldMk cId="3142589399" sldId="271"/>
            <ac:spMk id="2" creationId="{0397A110-3853-42A9-80B8-1ED2BFA8723B}"/>
          </ac:spMkLst>
        </pc:spChg>
        <pc:spChg chg="del">
          <ac:chgData name="Sanna Karlberg" userId="19b7af2d-bce6-4922-b62e-de521a8ab69f" providerId="ADAL" clId="{6F919F83-3A28-495A-8FE1-AE7E12952BCA}" dt="2021-08-18T15:30:58.005" v="2975" actId="478"/>
          <ac:spMkLst>
            <pc:docMk/>
            <pc:sldMk cId="3142589399" sldId="271"/>
            <ac:spMk id="3" creationId="{59C23536-D31F-4C8F-99EC-DA24F83F4316}"/>
          </ac:spMkLst>
        </pc:spChg>
        <pc:spChg chg="add del mod">
          <ac:chgData name="Sanna Karlberg" userId="19b7af2d-bce6-4922-b62e-de521a8ab69f" providerId="ADAL" clId="{6F919F83-3A28-495A-8FE1-AE7E12952BCA}" dt="2021-08-18T15:31:08.624" v="2980" actId="478"/>
          <ac:spMkLst>
            <pc:docMk/>
            <pc:sldMk cId="3142589399" sldId="271"/>
            <ac:spMk id="5" creationId="{FEF6F3BA-C94C-4F30-A354-0FD27F2E40D4}"/>
          </ac:spMkLst>
        </pc:spChg>
        <pc:spChg chg="del">
          <ac:chgData name="Sanna Karlberg" userId="19b7af2d-bce6-4922-b62e-de521a8ab69f" providerId="ADAL" clId="{6F919F83-3A28-495A-8FE1-AE7E12952BCA}" dt="2021-08-18T15:31:09.590" v="2981" actId="478"/>
          <ac:spMkLst>
            <pc:docMk/>
            <pc:sldMk cId="3142589399" sldId="271"/>
            <ac:spMk id="8" creationId="{B7EB1F01-04E5-491D-8BEC-E45F74DF9E6C}"/>
          </ac:spMkLst>
        </pc:spChg>
        <pc:spChg chg="del">
          <ac:chgData name="Sanna Karlberg" userId="19b7af2d-bce6-4922-b62e-de521a8ab69f" providerId="ADAL" clId="{6F919F83-3A28-495A-8FE1-AE7E12952BCA}" dt="2021-08-18T15:31:11.126" v="2982" actId="478"/>
          <ac:spMkLst>
            <pc:docMk/>
            <pc:sldMk cId="3142589399" sldId="271"/>
            <ac:spMk id="9" creationId="{D4B32962-FD0B-4795-9E9A-7975FB225FB9}"/>
          </ac:spMkLst>
        </pc:spChg>
        <pc:picChg chg="add del mod">
          <ac:chgData name="Sanna Karlberg" userId="19b7af2d-bce6-4922-b62e-de521a8ab69f" providerId="ADAL" clId="{6F919F83-3A28-495A-8FE1-AE7E12952BCA}" dt="2021-08-18T15:32:09.371" v="2998" actId="478"/>
          <ac:picMkLst>
            <pc:docMk/>
            <pc:sldMk cId="3142589399" sldId="271"/>
            <ac:picMk id="10" creationId="{9937EBB6-E9FD-43A1-8B7D-2F70BF8226A7}"/>
          </ac:picMkLst>
        </pc:picChg>
        <pc:picChg chg="add del mod">
          <ac:chgData name="Sanna Karlberg" userId="19b7af2d-bce6-4922-b62e-de521a8ab69f" providerId="ADAL" clId="{6F919F83-3A28-495A-8FE1-AE7E12952BCA}" dt="2021-08-18T15:32:08.600" v="2997" actId="478"/>
          <ac:picMkLst>
            <pc:docMk/>
            <pc:sldMk cId="3142589399" sldId="271"/>
            <ac:picMk id="12" creationId="{208555DF-C14F-4E8F-91EF-F866116C6650}"/>
          </ac:picMkLst>
        </pc:picChg>
        <pc:picChg chg="add del mod">
          <ac:chgData name="Sanna Karlberg" userId="19b7af2d-bce6-4922-b62e-de521a8ab69f" providerId="ADAL" clId="{6F919F83-3A28-495A-8FE1-AE7E12952BCA}" dt="2021-08-18T15:32:53.237" v="3009" actId="478"/>
          <ac:picMkLst>
            <pc:docMk/>
            <pc:sldMk cId="3142589399" sldId="271"/>
            <ac:picMk id="14" creationId="{01B432C1-0A13-4CBC-8B39-0CBAE2A49051}"/>
          </ac:picMkLst>
        </pc:picChg>
        <pc:picChg chg="add mod modCrop">
          <ac:chgData name="Sanna Karlberg" userId="19b7af2d-bce6-4922-b62e-de521a8ab69f" providerId="ADAL" clId="{6F919F83-3A28-495A-8FE1-AE7E12952BCA}" dt="2021-08-18T15:34:44.973" v="3056" actId="732"/>
          <ac:picMkLst>
            <pc:docMk/>
            <pc:sldMk cId="3142589399" sldId="271"/>
            <ac:picMk id="16" creationId="{8B2B9411-36F7-4DCA-BDBE-2891621EDF38}"/>
          </ac:picMkLst>
        </pc:picChg>
        <pc:picChg chg="add mod ord modCrop">
          <ac:chgData name="Sanna Karlberg" userId="19b7af2d-bce6-4922-b62e-de521a8ab69f" providerId="ADAL" clId="{6F919F83-3A28-495A-8FE1-AE7E12952BCA}" dt="2021-08-18T15:35:29.246" v="3089" actId="1035"/>
          <ac:picMkLst>
            <pc:docMk/>
            <pc:sldMk cId="3142589399" sldId="271"/>
            <ac:picMk id="18" creationId="{96E5025D-537D-4234-BEF2-A0D959BEECB3}"/>
          </ac:picMkLst>
        </pc:picChg>
        <pc:picChg chg="add mod">
          <ac:chgData name="Sanna Karlberg" userId="19b7af2d-bce6-4922-b62e-de521a8ab69f" providerId="ADAL" clId="{6F919F83-3A28-495A-8FE1-AE7E12952BCA}" dt="2021-08-18T15:35:13.547" v="3060" actId="1076"/>
          <ac:picMkLst>
            <pc:docMk/>
            <pc:sldMk cId="3142589399" sldId="271"/>
            <ac:picMk id="20" creationId="{9B8A29DD-A818-4F4B-B6CA-D0DE32BF7967}"/>
          </ac:picMkLst>
        </pc:picChg>
        <pc:picChg chg="add mod">
          <ac:chgData name="Sanna Karlberg" userId="19b7af2d-bce6-4922-b62e-de521a8ab69f" providerId="ADAL" clId="{6F919F83-3A28-495A-8FE1-AE7E12952BCA}" dt="2021-08-18T15:35:14.512" v="3061" actId="1076"/>
          <ac:picMkLst>
            <pc:docMk/>
            <pc:sldMk cId="3142589399" sldId="271"/>
            <ac:picMk id="22" creationId="{81B8B0A7-92A7-4F5A-B55D-CF0AE3A39899}"/>
          </ac:picMkLst>
        </pc:picChg>
      </pc:sldChg>
      <pc:sldChg chg="addSp delSp modSp mod setBg">
        <pc:chgData name="Sanna Karlberg" userId="19b7af2d-bce6-4922-b62e-de521a8ab69f" providerId="ADAL" clId="{6F919F83-3A28-495A-8FE1-AE7E12952BCA}" dt="2021-08-19T15:38:18.710" v="3117" actId="732"/>
        <pc:sldMkLst>
          <pc:docMk/>
          <pc:sldMk cId="3360137173" sldId="273"/>
        </pc:sldMkLst>
        <pc:spChg chg="mod">
          <ac:chgData name="Sanna Karlberg" userId="19b7af2d-bce6-4922-b62e-de521a8ab69f" providerId="ADAL" clId="{6F919F83-3A28-495A-8FE1-AE7E12952BCA}" dt="2021-08-18T15:36:11.064" v="3097" actId="26606"/>
          <ac:spMkLst>
            <pc:docMk/>
            <pc:sldMk cId="3360137173" sldId="273"/>
            <ac:spMk id="2" creationId="{0397A110-3853-42A9-80B8-1ED2BFA8723B}"/>
          </ac:spMkLst>
        </pc:spChg>
        <pc:spChg chg="mod">
          <ac:chgData name="Sanna Karlberg" userId="19b7af2d-bce6-4922-b62e-de521a8ab69f" providerId="ADAL" clId="{6F919F83-3A28-495A-8FE1-AE7E12952BCA}" dt="2021-08-18T15:36:11.064" v="3097" actId="26606"/>
          <ac:spMkLst>
            <pc:docMk/>
            <pc:sldMk cId="3360137173" sldId="273"/>
            <ac:spMk id="3" creationId="{59C23536-D31F-4C8F-99EC-DA24F83F4316}"/>
          </ac:spMkLst>
        </pc:spChg>
        <pc:spChg chg="del mod">
          <ac:chgData name="Sanna Karlberg" userId="19b7af2d-bce6-4922-b62e-de521a8ab69f" providerId="ADAL" clId="{6F919F83-3A28-495A-8FE1-AE7E12952BCA}" dt="2021-08-18T13:34:57.725" v="2858" actId="478"/>
          <ac:spMkLst>
            <pc:docMk/>
            <pc:sldMk cId="3360137173" sldId="273"/>
            <ac:spMk id="4" creationId="{C3C588EA-F5F1-4C78-8483-6E53AE0A5E87}"/>
          </ac:spMkLst>
        </pc:spChg>
        <pc:spChg chg="add del">
          <ac:chgData name="Sanna Karlberg" userId="19b7af2d-bce6-4922-b62e-de521a8ab69f" providerId="ADAL" clId="{6F919F83-3A28-495A-8FE1-AE7E12952BCA}" dt="2021-08-18T15:36:11.064" v="3097" actId="26606"/>
          <ac:spMkLst>
            <pc:docMk/>
            <pc:sldMk cId="3360137173" sldId="273"/>
            <ac:spMk id="10" creationId="{F13C74B1-5B17-4795-BED0-7140497B445A}"/>
          </ac:spMkLst>
        </pc:spChg>
        <pc:spChg chg="add del">
          <ac:chgData name="Sanna Karlberg" userId="19b7af2d-bce6-4922-b62e-de521a8ab69f" providerId="ADAL" clId="{6F919F83-3A28-495A-8FE1-AE7E12952BCA}" dt="2021-08-18T15:36:11.064" v="3097" actId="26606"/>
          <ac:spMkLst>
            <pc:docMk/>
            <pc:sldMk cId="3360137173" sldId="273"/>
            <ac:spMk id="12" creationId="{3FCFB1DE-0B7E-48CC-BA90-B2AB0889F9D6}"/>
          </ac:spMkLst>
        </pc:spChg>
        <pc:picChg chg="add del mod modCrop">
          <ac:chgData name="Sanna Karlberg" userId="19b7af2d-bce6-4922-b62e-de521a8ab69f" providerId="ADAL" clId="{6F919F83-3A28-495A-8FE1-AE7E12952BCA}" dt="2021-08-19T15:37:53.406" v="3111" actId="478"/>
          <ac:picMkLst>
            <pc:docMk/>
            <pc:sldMk cId="3360137173" sldId="273"/>
            <ac:picMk id="5" creationId="{69338BDD-0C4F-443E-85F6-E054223EC0B7}"/>
          </ac:picMkLst>
        </pc:picChg>
        <pc:picChg chg="add mod modCrop">
          <ac:chgData name="Sanna Karlberg" userId="19b7af2d-bce6-4922-b62e-de521a8ab69f" providerId="ADAL" clId="{6F919F83-3A28-495A-8FE1-AE7E12952BCA}" dt="2021-08-19T15:38:18.710" v="3117" actId="732"/>
          <ac:picMkLst>
            <pc:docMk/>
            <pc:sldMk cId="3360137173" sldId="273"/>
            <ac:picMk id="7" creationId="{6FE92440-7967-4D65-822F-E9B93415C7E3}"/>
          </ac:picMkLst>
        </pc:picChg>
      </pc:sldChg>
      <pc:sldChg chg="modSp mod ord">
        <pc:chgData name="Sanna Karlberg" userId="19b7af2d-bce6-4922-b62e-de521a8ab69f" providerId="ADAL" clId="{6F919F83-3A28-495A-8FE1-AE7E12952BCA}" dt="2021-08-17T11:35:11.021" v="2105"/>
        <pc:sldMkLst>
          <pc:docMk/>
          <pc:sldMk cId="105083496" sldId="298"/>
        </pc:sldMkLst>
        <pc:spChg chg="mod">
          <ac:chgData name="Sanna Karlberg" userId="19b7af2d-bce6-4922-b62e-de521a8ab69f" providerId="ADAL" clId="{6F919F83-3A28-495A-8FE1-AE7E12952BCA}" dt="2021-08-17T10:37:05.714" v="1080" actId="20577"/>
          <ac:spMkLst>
            <pc:docMk/>
            <pc:sldMk cId="105083496" sldId="298"/>
            <ac:spMk id="2" creationId="{0397A110-3853-42A9-80B8-1ED2BFA8723B}"/>
          </ac:spMkLst>
        </pc:spChg>
        <pc:spChg chg="mod">
          <ac:chgData name="Sanna Karlberg" userId="19b7af2d-bce6-4922-b62e-de521a8ab69f" providerId="ADAL" clId="{6F919F83-3A28-495A-8FE1-AE7E12952BCA}" dt="2021-08-17T10:38:03.704" v="1186" actId="20577"/>
          <ac:spMkLst>
            <pc:docMk/>
            <pc:sldMk cId="105083496" sldId="298"/>
            <ac:spMk id="4" creationId="{C3C588EA-F5F1-4C78-8483-6E53AE0A5E87}"/>
          </ac:spMkLst>
        </pc:spChg>
      </pc:sldChg>
      <pc:sldChg chg="addSp modSp mod modAnim">
        <pc:chgData name="Sanna Karlberg" userId="19b7af2d-bce6-4922-b62e-de521a8ab69f" providerId="ADAL" clId="{6F919F83-3A28-495A-8FE1-AE7E12952BCA}" dt="2021-08-19T15:52:39.515" v="3139" actId="20577"/>
        <pc:sldMkLst>
          <pc:docMk/>
          <pc:sldMk cId="1458134725" sldId="301"/>
        </pc:sldMkLst>
        <pc:spChg chg="mod">
          <ac:chgData name="Sanna Karlberg" userId="19b7af2d-bce6-4922-b62e-de521a8ab69f" providerId="ADAL" clId="{6F919F83-3A28-495A-8FE1-AE7E12952BCA}" dt="2021-08-16T10:44:07.184" v="335" actId="14100"/>
          <ac:spMkLst>
            <pc:docMk/>
            <pc:sldMk cId="1458134725" sldId="301"/>
            <ac:spMk id="8" creationId="{36CAE068-AC82-4619-B03C-708ACC3F31F1}"/>
          </ac:spMkLst>
        </pc:spChg>
        <pc:spChg chg="add mod">
          <ac:chgData name="Sanna Karlberg" userId="19b7af2d-bce6-4922-b62e-de521a8ab69f" providerId="ADAL" clId="{6F919F83-3A28-495A-8FE1-AE7E12952BCA}" dt="2021-08-17T10:32:00.098" v="835" actId="1076"/>
          <ac:spMkLst>
            <pc:docMk/>
            <pc:sldMk cId="1458134725" sldId="301"/>
            <ac:spMk id="10" creationId="{448133B5-6BEC-4276-B6B2-9DB8D47C0744}"/>
          </ac:spMkLst>
        </pc:spChg>
        <pc:spChg chg="mod">
          <ac:chgData name="Sanna Karlberg" userId="19b7af2d-bce6-4922-b62e-de521a8ab69f" providerId="ADAL" clId="{6F919F83-3A28-495A-8FE1-AE7E12952BCA}" dt="2021-08-19T15:52:39.515" v="3139" actId="20577"/>
          <ac:spMkLst>
            <pc:docMk/>
            <pc:sldMk cId="1458134725" sldId="301"/>
            <ac:spMk id="11" creationId="{B875DAA6-E51F-4B36-B795-0B211B9070F3}"/>
          </ac:spMkLst>
        </pc:spChg>
        <pc:spChg chg="mod">
          <ac:chgData name="Sanna Karlberg" userId="19b7af2d-bce6-4922-b62e-de521a8ab69f" providerId="ADAL" clId="{6F919F83-3A28-495A-8FE1-AE7E12952BCA}" dt="2021-08-16T10:37:41.324" v="64" actId="20577"/>
          <ac:spMkLst>
            <pc:docMk/>
            <pc:sldMk cId="1458134725" sldId="301"/>
            <ac:spMk id="14" creationId="{B21FC4B5-A4B7-49B2-8220-517610031EE1}"/>
          </ac:spMkLst>
        </pc:spChg>
        <pc:spChg chg="mod">
          <ac:chgData name="Sanna Karlberg" userId="19b7af2d-bce6-4922-b62e-de521a8ab69f" providerId="ADAL" clId="{6F919F83-3A28-495A-8FE1-AE7E12952BCA}" dt="2021-08-16T10:37:38.738" v="62" actId="20577"/>
          <ac:spMkLst>
            <pc:docMk/>
            <pc:sldMk cId="1458134725" sldId="301"/>
            <ac:spMk id="16" creationId="{2F875BB2-11B2-4687-B0F0-F240DD8D9063}"/>
          </ac:spMkLst>
        </pc:spChg>
        <pc:spChg chg="mod">
          <ac:chgData name="Sanna Karlberg" userId="19b7af2d-bce6-4922-b62e-de521a8ab69f" providerId="ADAL" clId="{6F919F83-3A28-495A-8FE1-AE7E12952BCA}" dt="2021-08-16T10:43:07.539" v="250" actId="20577"/>
          <ac:spMkLst>
            <pc:docMk/>
            <pc:sldMk cId="1458134725" sldId="301"/>
            <ac:spMk id="26" creationId="{EC6FC307-4C30-4BE6-B744-968045BF3A20}"/>
          </ac:spMkLst>
        </pc:spChg>
      </pc:sldChg>
      <pc:sldChg chg="modSp add mod ord">
        <pc:chgData name="Sanna Karlberg" userId="19b7af2d-bce6-4922-b62e-de521a8ab69f" providerId="ADAL" clId="{6F919F83-3A28-495A-8FE1-AE7E12952BCA}" dt="2021-08-18T09:34:35.921" v="2539" actId="20577"/>
        <pc:sldMkLst>
          <pc:docMk/>
          <pc:sldMk cId="515688009" sldId="302"/>
        </pc:sldMkLst>
        <pc:spChg chg="mod">
          <ac:chgData name="Sanna Karlberg" userId="19b7af2d-bce6-4922-b62e-de521a8ab69f" providerId="ADAL" clId="{6F919F83-3A28-495A-8FE1-AE7E12952BCA}" dt="2021-08-16T12:14:57.776" v="342" actId="20577"/>
          <ac:spMkLst>
            <pc:docMk/>
            <pc:sldMk cId="515688009" sldId="302"/>
            <ac:spMk id="2" creationId="{0397A110-3853-42A9-80B8-1ED2BFA8723B}"/>
          </ac:spMkLst>
        </pc:spChg>
        <pc:spChg chg="mod">
          <ac:chgData name="Sanna Karlberg" userId="19b7af2d-bce6-4922-b62e-de521a8ab69f" providerId="ADAL" clId="{6F919F83-3A28-495A-8FE1-AE7E12952BCA}" dt="2021-08-17T11:18:38.572" v="1519" actId="1076"/>
          <ac:spMkLst>
            <pc:docMk/>
            <pc:sldMk cId="515688009" sldId="302"/>
            <ac:spMk id="3" creationId="{59C23536-D31F-4C8F-99EC-DA24F83F4316}"/>
          </ac:spMkLst>
        </pc:spChg>
        <pc:spChg chg="mod">
          <ac:chgData name="Sanna Karlberg" userId="19b7af2d-bce6-4922-b62e-de521a8ab69f" providerId="ADAL" clId="{6F919F83-3A28-495A-8FE1-AE7E12952BCA}" dt="2021-08-18T09:34:35.921" v="2539" actId="20577"/>
          <ac:spMkLst>
            <pc:docMk/>
            <pc:sldMk cId="515688009" sldId="302"/>
            <ac:spMk id="4" creationId="{C3C588EA-F5F1-4C78-8483-6E53AE0A5E87}"/>
          </ac:spMkLst>
        </pc:spChg>
      </pc:sldChg>
      <pc:sldChg chg="addSp delSp modSp add mod ord addAnim delAnim modAnim">
        <pc:chgData name="Sanna Karlberg" userId="19b7af2d-bce6-4922-b62e-de521a8ab69f" providerId="ADAL" clId="{6F919F83-3A28-495A-8FE1-AE7E12952BCA}" dt="2021-08-18T13:38:03.520" v="2906" actId="20577"/>
        <pc:sldMkLst>
          <pc:docMk/>
          <pc:sldMk cId="1230588660" sldId="303"/>
        </pc:sldMkLst>
        <pc:spChg chg="mod">
          <ac:chgData name="Sanna Karlberg" userId="19b7af2d-bce6-4922-b62e-de521a8ab69f" providerId="ADAL" clId="{6F919F83-3A28-495A-8FE1-AE7E12952BCA}" dt="2021-08-16T12:32:50.370" v="527" actId="20577"/>
          <ac:spMkLst>
            <pc:docMk/>
            <pc:sldMk cId="1230588660" sldId="303"/>
            <ac:spMk id="2" creationId="{0397A110-3853-42A9-80B8-1ED2BFA8723B}"/>
          </ac:spMkLst>
        </pc:spChg>
        <pc:spChg chg="add mod">
          <ac:chgData name="Sanna Karlberg" userId="19b7af2d-bce6-4922-b62e-de521a8ab69f" providerId="ADAL" clId="{6F919F83-3A28-495A-8FE1-AE7E12952BCA}" dt="2021-08-18T13:38:03.520" v="2906" actId="20577"/>
          <ac:spMkLst>
            <pc:docMk/>
            <pc:sldMk cId="1230588660" sldId="303"/>
            <ac:spMk id="7" creationId="{7AE54F8F-F24C-4B84-A54F-B3291840247B}"/>
          </ac:spMkLst>
        </pc:spChg>
        <pc:spChg chg="del">
          <ac:chgData name="Sanna Karlberg" userId="19b7af2d-bce6-4922-b62e-de521a8ab69f" providerId="ADAL" clId="{6F919F83-3A28-495A-8FE1-AE7E12952BCA}" dt="2021-08-16T12:23:22.683" v="487" actId="478"/>
          <ac:spMkLst>
            <pc:docMk/>
            <pc:sldMk cId="1230588660" sldId="303"/>
            <ac:spMk id="8" creationId="{B7EB1F01-04E5-491D-8BEC-E45F74DF9E6C}"/>
          </ac:spMkLst>
        </pc:spChg>
        <pc:spChg chg="del">
          <ac:chgData name="Sanna Karlberg" userId="19b7af2d-bce6-4922-b62e-de521a8ab69f" providerId="ADAL" clId="{6F919F83-3A28-495A-8FE1-AE7E12952BCA}" dt="2021-08-16T12:23:23.997" v="488" actId="478"/>
          <ac:spMkLst>
            <pc:docMk/>
            <pc:sldMk cId="1230588660" sldId="303"/>
            <ac:spMk id="9" creationId="{D4B32962-FD0B-4795-9E9A-7975FB225FB9}"/>
          </ac:spMkLst>
        </pc:spChg>
        <pc:spChg chg="add del">
          <ac:chgData name="Sanna Karlberg" userId="19b7af2d-bce6-4922-b62e-de521a8ab69f" providerId="ADAL" clId="{6F919F83-3A28-495A-8FE1-AE7E12952BCA}" dt="2021-08-17T11:24:32.610" v="1521" actId="22"/>
          <ac:spMkLst>
            <pc:docMk/>
            <pc:sldMk cId="1230588660" sldId="303"/>
            <ac:spMk id="10" creationId="{ED5185DF-B0B4-4851-ACF8-EF28BD3406BD}"/>
          </ac:spMkLst>
        </pc:spChg>
        <pc:graphicFrameChg chg="add mod modGraphic">
          <ac:chgData name="Sanna Karlberg" userId="19b7af2d-bce6-4922-b62e-de521a8ab69f" providerId="ADAL" clId="{6F919F83-3A28-495A-8FE1-AE7E12952BCA}" dt="2021-08-18T13:37:23.689" v="2876" actId="20577"/>
          <ac:graphicFrameMkLst>
            <pc:docMk/>
            <pc:sldMk cId="1230588660" sldId="303"/>
            <ac:graphicFrameMk id="11" creationId="{B4DC3BF1-743C-4957-A74D-132444577A56}"/>
          </ac:graphicFrameMkLst>
        </pc:graphicFrameChg>
      </pc:sldChg>
      <pc:sldChg chg="add del">
        <pc:chgData name="Sanna Karlberg" userId="19b7af2d-bce6-4922-b62e-de521a8ab69f" providerId="ADAL" clId="{6F919F83-3A28-495A-8FE1-AE7E12952BCA}" dt="2021-08-17T11:29:32.185" v="1942"/>
        <pc:sldMkLst>
          <pc:docMk/>
          <pc:sldMk cId="1386396056" sldId="304"/>
        </pc:sldMkLst>
      </pc:sldChg>
      <pc:sldChg chg="addSp modSp add mod modAnim">
        <pc:chgData name="Sanna Karlberg" userId="19b7af2d-bce6-4922-b62e-de521a8ab69f" providerId="ADAL" clId="{6F919F83-3A28-495A-8FE1-AE7E12952BCA}" dt="2021-08-19T15:36:49.737" v="3106"/>
        <pc:sldMkLst>
          <pc:docMk/>
          <pc:sldMk cId="2023155319" sldId="304"/>
        </pc:sldMkLst>
        <pc:spChg chg="mod">
          <ac:chgData name="Sanna Karlberg" userId="19b7af2d-bce6-4922-b62e-de521a8ab69f" providerId="ADAL" clId="{6F919F83-3A28-495A-8FE1-AE7E12952BCA}" dt="2021-08-17T11:35:28.394" v="2133" actId="20577"/>
          <ac:spMkLst>
            <pc:docMk/>
            <pc:sldMk cId="2023155319" sldId="304"/>
            <ac:spMk id="2" creationId="{0397A110-3853-42A9-80B8-1ED2BFA8723B}"/>
          </ac:spMkLst>
        </pc:spChg>
        <pc:spChg chg="mod">
          <ac:chgData name="Sanna Karlberg" userId="19b7af2d-bce6-4922-b62e-de521a8ab69f" providerId="ADAL" clId="{6F919F83-3A28-495A-8FE1-AE7E12952BCA}" dt="2021-08-18T09:45:43.866" v="2612" actId="20577"/>
          <ac:spMkLst>
            <pc:docMk/>
            <pc:sldMk cId="2023155319" sldId="304"/>
            <ac:spMk id="4" creationId="{C3C588EA-F5F1-4C78-8483-6E53AE0A5E87}"/>
          </ac:spMkLst>
        </pc:spChg>
        <pc:spChg chg="add mod">
          <ac:chgData name="Sanna Karlberg" userId="19b7af2d-bce6-4922-b62e-de521a8ab69f" providerId="ADAL" clId="{6F919F83-3A28-495A-8FE1-AE7E12952BCA}" dt="2021-08-18T09:44:24.628" v="2587" actId="164"/>
          <ac:spMkLst>
            <pc:docMk/>
            <pc:sldMk cId="2023155319" sldId="304"/>
            <ac:spMk id="7" creationId="{173B7515-3826-4FF4-9421-9C226ADDBE8B}"/>
          </ac:spMkLst>
        </pc:spChg>
        <pc:grpChg chg="add mod">
          <ac:chgData name="Sanna Karlberg" userId="19b7af2d-bce6-4922-b62e-de521a8ab69f" providerId="ADAL" clId="{6F919F83-3A28-495A-8FE1-AE7E12952BCA}" dt="2021-08-18T09:45:17.665" v="2596" actId="14100"/>
          <ac:grpSpMkLst>
            <pc:docMk/>
            <pc:sldMk cId="2023155319" sldId="304"/>
            <ac:grpSpMk id="8" creationId="{BEF70FE2-9119-46EE-A011-4A96990018DD}"/>
          </ac:grpSpMkLst>
        </pc:grpChg>
        <pc:picChg chg="add mod modCrop">
          <ac:chgData name="Sanna Karlberg" userId="19b7af2d-bce6-4922-b62e-de521a8ab69f" providerId="ADAL" clId="{6F919F83-3A28-495A-8FE1-AE7E12952BCA}" dt="2021-08-18T09:44:24.628" v="2587" actId="164"/>
          <ac:picMkLst>
            <pc:docMk/>
            <pc:sldMk cId="2023155319" sldId="304"/>
            <ac:picMk id="6" creationId="{7E436F4D-AA22-4F22-86A7-FFCEC9A57E2A}"/>
          </ac:picMkLst>
        </pc:picChg>
        <pc:picChg chg="add mod">
          <ac:chgData name="Sanna Karlberg" userId="19b7af2d-bce6-4922-b62e-de521a8ab69f" providerId="ADAL" clId="{6F919F83-3A28-495A-8FE1-AE7E12952BCA}" dt="2021-08-19T15:36:46.118" v="3105" actId="1076"/>
          <ac:picMkLst>
            <pc:docMk/>
            <pc:sldMk cId="2023155319" sldId="304"/>
            <ac:picMk id="9" creationId="{D42254DD-CDA7-4F57-A285-93BF5379D783}"/>
          </ac:picMkLst>
        </pc:picChg>
      </pc:sldChg>
      <pc:sldChg chg="modSp add mod">
        <pc:chgData name="Sanna Karlberg" userId="19b7af2d-bce6-4922-b62e-de521a8ab69f" providerId="ADAL" clId="{6F919F83-3A28-495A-8FE1-AE7E12952BCA}" dt="2021-08-18T12:31:14.234" v="2854" actId="20577"/>
        <pc:sldMkLst>
          <pc:docMk/>
          <pc:sldMk cId="2280763406" sldId="305"/>
        </pc:sldMkLst>
        <pc:spChg chg="mod">
          <ac:chgData name="Sanna Karlberg" userId="19b7af2d-bce6-4922-b62e-de521a8ab69f" providerId="ADAL" clId="{6F919F83-3A28-495A-8FE1-AE7E12952BCA}" dt="2021-08-18T12:30:23.169" v="2837" actId="20577"/>
          <ac:spMkLst>
            <pc:docMk/>
            <pc:sldMk cId="2280763406" sldId="305"/>
            <ac:spMk id="2" creationId="{0397A110-3853-42A9-80B8-1ED2BFA8723B}"/>
          </ac:spMkLst>
        </pc:spChg>
        <pc:spChg chg="mod">
          <ac:chgData name="Sanna Karlberg" userId="19b7af2d-bce6-4922-b62e-de521a8ab69f" providerId="ADAL" clId="{6F919F83-3A28-495A-8FE1-AE7E12952BCA}" dt="2021-08-18T12:31:14.234" v="2854" actId="20577"/>
          <ac:spMkLst>
            <pc:docMk/>
            <pc:sldMk cId="2280763406" sldId="305"/>
            <ac:spMk id="4" creationId="{C3C588EA-F5F1-4C78-8483-6E53AE0A5E87}"/>
          </ac:spMkLst>
        </pc:spChg>
      </pc:sldChg>
      <pc:sldChg chg="add">
        <pc:chgData name="Sanna Karlberg" userId="19b7af2d-bce6-4922-b62e-de521a8ab69f" providerId="ADAL" clId="{6F919F83-3A28-495A-8FE1-AE7E12952BCA}" dt="2021-08-18T13:34:48.376" v="2857"/>
        <pc:sldMkLst>
          <pc:docMk/>
          <pc:sldMk cId="3161974284" sldId="306"/>
        </pc:sldMkLst>
      </pc:sldChg>
      <pc:sldChg chg="add del">
        <pc:chgData name="Sanna Karlberg" userId="19b7af2d-bce6-4922-b62e-de521a8ab69f" providerId="ADAL" clId="{6F919F83-3A28-495A-8FE1-AE7E12952BCA}" dt="2021-08-18T13:34:44.442" v="2856"/>
        <pc:sldMkLst>
          <pc:docMk/>
          <pc:sldMk cId="4115113807" sldId="30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9_57A15A5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'!$B$42:$G$42</c:f>
              <c:strCache>
                <c:ptCount val="6"/>
                <c:pt idx="0">
                  <c:v>Mässan totalt</c:v>
                </c:pt>
                <c:pt idx="1">
                  <c:v>Hem tot</c:v>
                </c:pt>
                <c:pt idx="2">
                  <c:v>Hem besök</c:v>
                </c:pt>
                <c:pt idx="3">
                  <c:v>hem uts</c:v>
                </c:pt>
                <c:pt idx="4">
                  <c:v>hem insp</c:v>
                </c:pt>
                <c:pt idx="5">
                  <c:v>hem om oss</c:v>
                </c:pt>
              </c:strCache>
            </c:strRef>
          </c:cat>
          <c:val>
            <c:numRef>
              <c:f>'pivot '!$B$43:$G$43</c:f>
              <c:numCache>
                <c:formatCode>General</c:formatCode>
                <c:ptCount val="6"/>
                <c:pt idx="0">
                  <c:v>3.570135746606335</c:v>
                </c:pt>
                <c:pt idx="1">
                  <c:v>3.8235294117647061</c:v>
                </c:pt>
                <c:pt idx="2">
                  <c:v>3.6380090497737556</c:v>
                </c:pt>
                <c:pt idx="3">
                  <c:v>3.7420814479638009</c:v>
                </c:pt>
                <c:pt idx="4">
                  <c:v>3.6289592760180995</c:v>
                </c:pt>
                <c:pt idx="5">
                  <c:v>4.126696832579186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8-4874-991F-37ADDF899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800207"/>
        <c:axId val="1487275967"/>
      </c:barChart>
      <c:catAx>
        <c:axId val="130680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275967"/>
        <c:crosses val="autoZero"/>
        <c:auto val="1"/>
        <c:lblAlgn val="ctr"/>
        <c:lblOffset val="100"/>
        <c:noMultiLvlLbl val="0"/>
      </c:catAx>
      <c:valAx>
        <c:axId val="1487275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800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C31A0-5E11-48AE-9A61-50A9D6BC4223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v-SE"/>
        </a:p>
      </dgm:t>
    </dgm:pt>
    <dgm:pt modelId="{D6A4FD6F-1083-48F5-86AD-FE9321B64FBE}">
      <dgm:prSet phldrT="[Text]"/>
      <dgm:spPr/>
      <dgm:t>
        <a:bodyPr/>
        <a:lstStyle/>
        <a:p>
          <a:r>
            <a:rPr lang="sv-SE">
              <a:latin typeface="Gotham Light" pitchFamily="50" charset="0"/>
              <a:cs typeface="Gotham Light" pitchFamily="50" charset="0"/>
            </a:rPr>
            <a:t>Aktiviteter</a:t>
          </a:r>
        </a:p>
      </dgm:t>
    </dgm:pt>
    <dgm:pt modelId="{1472CBD8-DD18-444F-BC68-733EC32180C2}" type="parTrans" cxnId="{94CFCB59-F0AA-4CEB-BF95-799E48DC43CB}">
      <dgm:prSet/>
      <dgm:spPr/>
      <dgm:t>
        <a:bodyPr/>
        <a:lstStyle/>
        <a:p>
          <a:endParaRPr lang="sv-SE"/>
        </a:p>
      </dgm:t>
    </dgm:pt>
    <dgm:pt modelId="{621CE16F-6330-47BD-BD19-0ED5E0A1983B}" type="sibTrans" cxnId="{94CFCB59-F0AA-4CEB-BF95-799E48DC43CB}">
      <dgm:prSet/>
      <dgm:spPr/>
      <dgm:t>
        <a:bodyPr/>
        <a:lstStyle/>
        <a:p>
          <a:endParaRPr lang="sv-SE"/>
        </a:p>
      </dgm:t>
    </dgm:pt>
    <dgm:pt modelId="{F36B6BDF-D01F-4FEB-97B5-5ECC4098CF5E}">
      <dgm:prSet phldrT="[Text]" custT="1"/>
      <dgm:spPr/>
      <dgm:t>
        <a:bodyPr/>
        <a:lstStyle/>
        <a:p>
          <a:r>
            <a:rPr lang="sv-SE" sz="900" b="0">
              <a:latin typeface="Gotham"/>
            </a:rPr>
            <a:t>Nominering guldaxet </a:t>
          </a:r>
        </a:p>
      </dgm:t>
    </dgm:pt>
    <dgm:pt modelId="{E8BAA9EC-FDCB-476E-BC09-96D5CDEDD11D}" type="parTrans" cxnId="{200947C4-6FF1-4C21-9C48-2E603E40B5ED}">
      <dgm:prSet/>
      <dgm:spPr/>
      <dgm:t>
        <a:bodyPr/>
        <a:lstStyle/>
        <a:p>
          <a:endParaRPr lang="sv-SE"/>
        </a:p>
      </dgm:t>
    </dgm:pt>
    <dgm:pt modelId="{00B4C467-2B3F-4604-87DD-7E5D90B28E60}" type="sibTrans" cxnId="{200947C4-6FF1-4C21-9C48-2E603E40B5ED}">
      <dgm:prSet/>
      <dgm:spPr/>
      <dgm:t>
        <a:bodyPr/>
        <a:lstStyle/>
        <a:p>
          <a:endParaRPr lang="sv-SE"/>
        </a:p>
      </dgm:t>
    </dgm:pt>
    <dgm:pt modelId="{3B62686B-346C-499F-9F20-840340B2EAFA}">
      <dgm:prSet phldrT="[Text]" custT="1"/>
      <dgm:spPr/>
      <dgm:t>
        <a:bodyPr/>
        <a:lstStyle/>
        <a:p>
          <a:r>
            <a:rPr lang="sv-SE" sz="900">
              <a:latin typeface="Gotham"/>
            </a:rPr>
            <a:t>Årets Utställare </a:t>
          </a:r>
        </a:p>
      </dgm:t>
    </dgm:pt>
    <dgm:pt modelId="{EA02E93B-6734-44EA-85C9-95167FC3FDD1}" type="parTrans" cxnId="{0D845211-D122-4587-80F0-926F7B6E51C2}">
      <dgm:prSet/>
      <dgm:spPr/>
      <dgm:t>
        <a:bodyPr/>
        <a:lstStyle/>
        <a:p>
          <a:endParaRPr lang="sv-SE"/>
        </a:p>
      </dgm:t>
    </dgm:pt>
    <dgm:pt modelId="{5856F765-69A6-4A1D-B132-5304AD7573DF}" type="sibTrans" cxnId="{0D845211-D122-4587-80F0-926F7B6E51C2}">
      <dgm:prSet/>
      <dgm:spPr/>
      <dgm:t>
        <a:bodyPr/>
        <a:lstStyle/>
        <a:p>
          <a:endParaRPr lang="sv-SE"/>
        </a:p>
      </dgm:t>
    </dgm:pt>
    <dgm:pt modelId="{DD88C071-4077-4EE9-84DA-0B279DA28540}">
      <dgm:prSet phldrT="[Text]" custT="1"/>
      <dgm:spPr/>
      <dgm:t>
        <a:bodyPr/>
        <a:lstStyle/>
        <a:p>
          <a:r>
            <a:rPr lang="sv-SE" sz="900">
              <a:latin typeface="Gotham"/>
            </a:rPr>
            <a:t>Bakkurser</a:t>
          </a:r>
          <a:endParaRPr lang="sv-SE" sz="800">
            <a:latin typeface="Gotham"/>
          </a:endParaRPr>
        </a:p>
      </dgm:t>
    </dgm:pt>
    <dgm:pt modelId="{2D6044BF-978C-4309-A181-927218BCFE27}" type="parTrans" cxnId="{A1D8CCE4-220E-4838-BE5F-2C3291065474}">
      <dgm:prSet/>
      <dgm:spPr/>
      <dgm:t>
        <a:bodyPr/>
        <a:lstStyle/>
        <a:p>
          <a:endParaRPr lang="sv-SE"/>
        </a:p>
      </dgm:t>
    </dgm:pt>
    <dgm:pt modelId="{587DE871-AAE8-41B7-9DE9-EEC098C7C645}" type="sibTrans" cxnId="{A1D8CCE4-220E-4838-BE5F-2C3291065474}">
      <dgm:prSet/>
      <dgm:spPr/>
      <dgm:t>
        <a:bodyPr/>
        <a:lstStyle/>
        <a:p>
          <a:endParaRPr lang="sv-SE"/>
        </a:p>
      </dgm:t>
    </dgm:pt>
    <dgm:pt modelId="{B6E81725-3A44-415D-B5EF-066FE6A11EB2}">
      <dgm:prSet phldrT="[Text]" custT="1"/>
      <dgm:spPr/>
      <dgm:t>
        <a:bodyPr/>
        <a:lstStyle/>
        <a:p>
          <a:r>
            <a:rPr lang="sv-SE" sz="900" err="1">
              <a:latin typeface="Gotham"/>
            </a:rPr>
            <a:t>Webinars</a:t>
          </a:r>
          <a:endParaRPr lang="sv-SE" sz="700">
            <a:latin typeface="Gotham"/>
          </a:endParaRPr>
        </a:p>
      </dgm:t>
    </dgm:pt>
    <dgm:pt modelId="{0B59EDA5-5B72-4DE5-8C42-A31FACFADA74}" type="parTrans" cxnId="{EC5BE61D-5036-42B6-9C04-2240929AC121}">
      <dgm:prSet/>
      <dgm:spPr/>
      <dgm:t>
        <a:bodyPr/>
        <a:lstStyle/>
        <a:p>
          <a:endParaRPr lang="sv-SE"/>
        </a:p>
      </dgm:t>
    </dgm:pt>
    <dgm:pt modelId="{C157C286-A924-4B08-8670-E995C325758E}" type="sibTrans" cxnId="{EC5BE61D-5036-42B6-9C04-2240929AC121}">
      <dgm:prSet/>
      <dgm:spPr/>
      <dgm:t>
        <a:bodyPr/>
        <a:lstStyle/>
        <a:p>
          <a:endParaRPr lang="sv-SE"/>
        </a:p>
      </dgm:t>
    </dgm:pt>
    <dgm:pt modelId="{734FE544-8C80-4427-8A9E-1A453228D7F7}">
      <dgm:prSet phldrT="[Text]" custT="1"/>
      <dgm:spPr/>
      <dgm:t>
        <a:bodyPr/>
        <a:lstStyle/>
        <a:p>
          <a:r>
            <a:rPr lang="sv-SE" sz="900">
              <a:latin typeface="Gotham"/>
            </a:rPr>
            <a:t>Ladda ner recept/info</a:t>
          </a:r>
        </a:p>
      </dgm:t>
    </dgm:pt>
    <dgm:pt modelId="{30EC291B-3392-4BA0-969F-D2CC76A6D66A}" type="parTrans" cxnId="{11D4531C-FD0C-489C-A88C-A1165E8E69A1}">
      <dgm:prSet/>
      <dgm:spPr/>
      <dgm:t>
        <a:bodyPr/>
        <a:lstStyle/>
        <a:p>
          <a:endParaRPr lang="sv-SE"/>
        </a:p>
      </dgm:t>
    </dgm:pt>
    <dgm:pt modelId="{CDB1EDB0-3E7A-48C2-AF5D-EDE69C7272F6}" type="sibTrans" cxnId="{11D4531C-FD0C-489C-A88C-A1165E8E69A1}">
      <dgm:prSet/>
      <dgm:spPr/>
      <dgm:t>
        <a:bodyPr/>
        <a:lstStyle/>
        <a:p>
          <a:endParaRPr lang="sv-SE"/>
        </a:p>
      </dgm:t>
    </dgm:pt>
    <dgm:pt modelId="{C7504C98-F706-41A8-A259-49BF815861F2}">
      <dgm:prSet phldrT="[Text]" custT="1"/>
      <dgm:spPr/>
      <dgm:t>
        <a:bodyPr/>
        <a:lstStyle/>
        <a:p>
          <a:r>
            <a:rPr lang="sv-SE" sz="800" err="1">
              <a:latin typeface="Gotham"/>
            </a:rPr>
            <a:t>Influencers</a:t>
          </a:r>
          <a:r>
            <a:rPr lang="sv-SE" sz="800">
              <a:latin typeface="Gotham"/>
            </a:rPr>
            <a:t>/</a:t>
          </a:r>
        </a:p>
        <a:p>
          <a:r>
            <a:rPr lang="sv-SE" sz="800">
              <a:latin typeface="Gotham"/>
            </a:rPr>
            <a:t>Bloggare</a:t>
          </a:r>
        </a:p>
      </dgm:t>
    </dgm:pt>
    <dgm:pt modelId="{B343DE69-31CB-4637-9F43-7F6B5B307CB5}" type="parTrans" cxnId="{D2848035-76DB-4473-A215-F42ECE9D2F55}">
      <dgm:prSet/>
      <dgm:spPr/>
      <dgm:t>
        <a:bodyPr/>
        <a:lstStyle/>
        <a:p>
          <a:endParaRPr lang="sv-SE"/>
        </a:p>
      </dgm:t>
    </dgm:pt>
    <dgm:pt modelId="{3AA70888-3906-44F3-94B3-CC6B5338D643}" type="sibTrans" cxnId="{D2848035-76DB-4473-A215-F42ECE9D2F55}">
      <dgm:prSet/>
      <dgm:spPr/>
      <dgm:t>
        <a:bodyPr/>
        <a:lstStyle/>
        <a:p>
          <a:endParaRPr lang="sv-SE"/>
        </a:p>
      </dgm:t>
    </dgm:pt>
    <dgm:pt modelId="{912C9537-C975-407B-A611-0FE7A179AE72}">
      <dgm:prSet phldrT="[Text]" custT="1"/>
      <dgm:spPr/>
      <dgm:t>
        <a:bodyPr/>
        <a:lstStyle/>
        <a:p>
          <a:r>
            <a:rPr lang="sv-SE" sz="900">
              <a:latin typeface="Gotham"/>
            </a:rPr>
            <a:t>Frågestund/chatt</a:t>
          </a:r>
        </a:p>
      </dgm:t>
    </dgm:pt>
    <dgm:pt modelId="{E45478E7-8AAC-4A7E-AE68-719B0BAA3669}" type="parTrans" cxnId="{154ED549-0761-4312-81B7-DEC25F053902}">
      <dgm:prSet/>
      <dgm:spPr/>
      <dgm:t>
        <a:bodyPr/>
        <a:lstStyle/>
        <a:p>
          <a:endParaRPr lang="sv-SE"/>
        </a:p>
      </dgm:t>
    </dgm:pt>
    <dgm:pt modelId="{5D8776AC-5371-4016-B3D9-0C0568E9EF9D}" type="sibTrans" cxnId="{154ED549-0761-4312-81B7-DEC25F053902}">
      <dgm:prSet/>
      <dgm:spPr/>
      <dgm:t>
        <a:bodyPr/>
        <a:lstStyle/>
        <a:p>
          <a:endParaRPr lang="sv-SE"/>
        </a:p>
      </dgm:t>
    </dgm:pt>
    <dgm:pt modelId="{35635E6C-3B60-4447-8CFD-CA23AEDDA528}">
      <dgm:prSet phldrT="[Text]" custT="1"/>
      <dgm:spPr/>
      <dgm:t>
        <a:bodyPr/>
        <a:lstStyle/>
        <a:p>
          <a:r>
            <a:rPr lang="sv-SE" sz="800">
              <a:latin typeface="Gotham"/>
            </a:rPr>
            <a:t>Information om Celiaki &amp; Laktos</a:t>
          </a:r>
        </a:p>
      </dgm:t>
    </dgm:pt>
    <dgm:pt modelId="{53155158-4ED1-4814-A17F-67B94359A3FB}" type="parTrans" cxnId="{1E3ED96C-98C6-4EA4-812E-F044234D94D2}">
      <dgm:prSet/>
      <dgm:spPr/>
      <dgm:t>
        <a:bodyPr/>
        <a:lstStyle/>
        <a:p>
          <a:endParaRPr lang="sv-SE"/>
        </a:p>
      </dgm:t>
    </dgm:pt>
    <dgm:pt modelId="{1217769B-564F-4F49-9AE3-03C8D00651BC}" type="sibTrans" cxnId="{1E3ED96C-98C6-4EA4-812E-F044234D94D2}">
      <dgm:prSet/>
      <dgm:spPr/>
      <dgm:t>
        <a:bodyPr/>
        <a:lstStyle/>
        <a:p>
          <a:endParaRPr lang="sv-SE"/>
        </a:p>
      </dgm:t>
    </dgm:pt>
    <dgm:pt modelId="{F1538B7E-67C5-45AA-B7EE-76E2CB852873}">
      <dgm:prSet phldrT="[Text]" custT="1"/>
      <dgm:spPr/>
      <dgm:t>
        <a:bodyPr/>
        <a:lstStyle/>
        <a:p>
          <a:r>
            <a:rPr lang="sv-SE" sz="900">
              <a:latin typeface="Gotham"/>
            </a:rPr>
            <a:t>Uppmana till </a:t>
          </a:r>
        </a:p>
        <a:p>
          <a:r>
            <a:rPr lang="sv-SE" sz="900">
              <a:latin typeface="Gotham"/>
            </a:rPr>
            <a:t># &amp; @ </a:t>
          </a:r>
        </a:p>
      </dgm:t>
    </dgm:pt>
    <dgm:pt modelId="{2040E550-2B8D-4379-B412-D6D505FE36AF}" type="parTrans" cxnId="{92A53C5B-61E0-48FE-BB7E-9826BB7FC549}">
      <dgm:prSet/>
      <dgm:spPr/>
      <dgm:t>
        <a:bodyPr/>
        <a:lstStyle/>
        <a:p>
          <a:endParaRPr lang="sv-SE"/>
        </a:p>
      </dgm:t>
    </dgm:pt>
    <dgm:pt modelId="{E3105AB6-17EF-479F-A8FE-53AF964C2C93}" type="sibTrans" cxnId="{92A53C5B-61E0-48FE-BB7E-9826BB7FC549}">
      <dgm:prSet/>
      <dgm:spPr/>
      <dgm:t>
        <a:bodyPr/>
        <a:lstStyle/>
        <a:p>
          <a:endParaRPr lang="sv-SE"/>
        </a:p>
      </dgm:t>
    </dgm:pt>
    <dgm:pt modelId="{F0E1E2A0-52F6-4724-A99A-61567FCC6992}">
      <dgm:prSet phldrT="[Text]" custT="1"/>
      <dgm:spPr/>
      <dgm:t>
        <a:bodyPr/>
        <a:lstStyle/>
        <a:p>
          <a:r>
            <a:rPr lang="sv-SE" sz="900">
              <a:latin typeface="Gotham"/>
            </a:rPr>
            <a:t>Paneldebatt/</a:t>
          </a:r>
        </a:p>
        <a:p>
          <a:r>
            <a:rPr lang="sv-SE" sz="900">
              <a:latin typeface="Gotham"/>
            </a:rPr>
            <a:t>Politikerfrågor</a:t>
          </a:r>
        </a:p>
      </dgm:t>
    </dgm:pt>
    <dgm:pt modelId="{3BB3070B-EEBC-4F90-966B-D9A8F0975386}" type="parTrans" cxnId="{7E02119E-9E75-47B7-A77D-F9A4DD6D3B96}">
      <dgm:prSet/>
      <dgm:spPr/>
      <dgm:t>
        <a:bodyPr/>
        <a:lstStyle/>
        <a:p>
          <a:endParaRPr lang="sv-SE"/>
        </a:p>
      </dgm:t>
    </dgm:pt>
    <dgm:pt modelId="{22D4F148-6B1F-4C66-9210-2346EB31BCE0}" type="sibTrans" cxnId="{7E02119E-9E75-47B7-A77D-F9A4DD6D3B96}">
      <dgm:prSet/>
      <dgm:spPr/>
      <dgm:t>
        <a:bodyPr/>
        <a:lstStyle/>
        <a:p>
          <a:endParaRPr lang="sv-SE"/>
        </a:p>
      </dgm:t>
    </dgm:pt>
    <dgm:pt modelId="{2F57A12A-7D3D-48C4-A417-171952181AA8}">
      <dgm:prSet phldrT="[Text]" custT="1"/>
      <dgm:spPr/>
      <dgm:t>
        <a:bodyPr/>
        <a:lstStyle/>
        <a:p>
          <a:r>
            <a:rPr lang="sv-SE" sz="800">
              <a:latin typeface="Gotham"/>
            </a:rPr>
            <a:t>Dietist/forskning/</a:t>
          </a:r>
        </a:p>
        <a:p>
          <a:r>
            <a:rPr lang="sv-SE" sz="800">
              <a:latin typeface="Gotham"/>
            </a:rPr>
            <a:t>Ombudsmannen –föreläsning</a:t>
          </a:r>
        </a:p>
      </dgm:t>
    </dgm:pt>
    <dgm:pt modelId="{BB127DFD-47FC-41CB-A403-C4A483820B4E}" type="parTrans" cxnId="{70273DFA-8C9A-461D-AFF2-B91302E35148}">
      <dgm:prSet/>
      <dgm:spPr/>
      <dgm:t>
        <a:bodyPr/>
        <a:lstStyle/>
        <a:p>
          <a:endParaRPr lang="sv-SE"/>
        </a:p>
      </dgm:t>
    </dgm:pt>
    <dgm:pt modelId="{C98F2264-AFC8-4730-B628-04FF7396E1C9}" type="sibTrans" cxnId="{70273DFA-8C9A-461D-AFF2-B91302E35148}">
      <dgm:prSet/>
      <dgm:spPr/>
      <dgm:t>
        <a:bodyPr/>
        <a:lstStyle/>
        <a:p>
          <a:endParaRPr lang="sv-SE"/>
        </a:p>
      </dgm:t>
    </dgm:pt>
    <dgm:pt modelId="{9D96B9CF-8C6C-4947-912C-3AB1913B6242}">
      <dgm:prSet phldrT="[Text]" custT="1"/>
      <dgm:spPr/>
      <dgm:t>
        <a:bodyPr/>
        <a:lstStyle/>
        <a:p>
          <a:r>
            <a:rPr lang="sv-SE" sz="900">
              <a:latin typeface="Gotham"/>
            </a:rPr>
            <a:t>Tävlingar/</a:t>
          </a:r>
        </a:p>
        <a:p>
          <a:r>
            <a:rPr lang="sv-SE" sz="900">
              <a:latin typeface="Gotham"/>
            </a:rPr>
            <a:t>Engagemang</a:t>
          </a:r>
        </a:p>
      </dgm:t>
    </dgm:pt>
    <dgm:pt modelId="{30987742-42ED-45C2-9DBC-B8E91D43901C}" type="parTrans" cxnId="{5808032F-DBE8-42F3-A027-03F813EA70F4}">
      <dgm:prSet/>
      <dgm:spPr/>
      <dgm:t>
        <a:bodyPr/>
        <a:lstStyle/>
        <a:p>
          <a:endParaRPr lang="sv-SE"/>
        </a:p>
      </dgm:t>
    </dgm:pt>
    <dgm:pt modelId="{C4201725-DD3B-434B-BA53-75D0B64B0B86}" type="sibTrans" cxnId="{5808032F-DBE8-42F3-A027-03F813EA70F4}">
      <dgm:prSet/>
      <dgm:spPr/>
      <dgm:t>
        <a:bodyPr/>
        <a:lstStyle/>
        <a:p>
          <a:endParaRPr lang="sv-SE"/>
        </a:p>
      </dgm:t>
    </dgm:pt>
    <dgm:pt modelId="{0B1B3A8D-A3A4-42FF-91A2-7DEFB28BAD50}">
      <dgm:prSet phldrT="[Text]" custT="1"/>
      <dgm:spPr/>
      <dgm:t>
        <a:bodyPr/>
        <a:lstStyle/>
        <a:p>
          <a:r>
            <a:rPr lang="sv-SE" sz="800">
              <a:latin typeface="Gotham"/>
            </a:rPr>
            <a:t>Föreningar </a:t>
          </a:r>
          <a:br>
            <a:rPr lang="sv-SE" sz="800">
              <a:latin typeface="Gotham"/>
            </a:rPr>
          </a:br>
          <a:r>
            <a:rPr lang="sv-SE" sz="800">
              <a:latin typeface="Gotham"/>
            </a:rPr>
            <a:t>Fysiskt: Lokala minimässor/</a:t>
          </a:r>
        </a:p>
        <a:p>
          <a:r>
            <a:rPr lang="sv-SE" sz="800" err="1">
              <a:latin typeface="Gotham"/>
            </a:rPr>
            <a:t>Öppethus</a:t>
          </a:r>
          <a:endParaRPr lang="sv-SE" sz="800">
            <a:latin typeface="Gotham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1AFAEED-B042-40D7-8E89-2EC99E49BA4B}" type="parTrans" cxnId="{D702F3A8-0E5F-49B0-ADB8-724D8F160244}">
      <dgm:prSet/>
      <dgm:spPr/>
      <dgm:t>
        <a:bodyPr/>
        <a:lstStyle/>
        <a:p>
          <a:endParaRPr lang="sv-SE"/>
        </a:p>
      </dgm:t>
    </dgm:pt>
    <dgm:pt modelId="{B42E7DB8-0467-4FDD-A36B-FC04E7C26B39}" type="sibTrans" cxnId="{D702F3A8-0E5F-49B0-ADB8-724D8F160244}">
      <dgm:prSet/>
      <dgm:spPr/>
      <dgm:t>
        <a:bodyPr/>
        <a:lstStyle/>
        <a:p>
          <a:endParaRPr lang="sv-SE"/>
        </a:p>
      </dgm:t>
    </dgm:pt>
    <dgm:pt modelId="{5850ADB6-95D4-499B-8B36-5661A7CACFA9}">
      <dgm:prSet phldrT="[Text]" custT="1"/>
      <dgm:spPr/>
      <dgm:t>
        <a:bodyPr/>
        <a:lstStyle/>
        <a:p>
          <a:r>
            <a:rPr lang="sv-SE" sz="800">
              <a:latin typeface="Gotham"/>
            </a:rPr>
            <a:t>Medlemsvärvning</a:t>
          </a:r>
        </a:p>
      </dgm:t>
    </dgm:pt>
    <dgm:pt modelId="{2A9F3983-1984-43FA-838B-C546070D17F3}" type="parTrans" cxnId="{9FC68C1F-ADEA-4A87-87AE-7675541D7BAB}">
      <dgm:prSet/>
      <dgm:spPr/>
      <dgm:t>
        <a:bodyPr/>
        <a:lstStyle/>
        <a:p>
          <a:endParaRPr lang="sv-SE"/>
        </a:p>
      </dgm:t>
    </dgm:pt>
    <dgm:pt modelId="{AB4147E4-47C2-43EE-9B24-8553A53EBAE2}" type="sibTrans" cxnId="{9FC68C1F-ADEA-4A87-87AE-7675541D7BAB}">
      <dgm:prSet/>
      <dgm:spPr/>
      <dgm:t>
        <a:bodyPr/>
        <a:lstStyle/>
        <a:p>
          <a:endParaRPr lang="sv-SE"/>
        </a:p>
      </dgm:t>
    </dgm:pt>
    <dgm:pt modelId="{6322A0CE-1FEC-4AB6-82AE-69339208AB39}">
      <dgm:prSet phldrT="[Text]" custT="1"/>
      <dgm:spPr/>
      <dgm:t>
        <a:bodyPr/>
        <a:lstStyle/>
        <a:p>
          <a:endParaRPr lang="sv-SE" sz="800">
            <a:latin typeface="Gotham"/>
          </a:endParaRPr>
        </a:p>
      </dgm:t>
    </dgm:pt>
    <dgm:pt modelId="{71A16826-CBFE-4A63-B543-4BFE6B49D67E}" type="parTrans" cxnId="{91B0753A-F314-4D54-B399-E88CEAC482E1}">
      <dgm:prSet/>
      <dgm:spPr/>
      <dgm:t>
        <a:bodyPr/>
        <a:lstStyle/>
        <a:p>
          <a:endParaRPr lang="sv-SE"/>
        </a:p>
      </dgm:t>
    </dgm:pt>
    <dgm:pt modelId="{31DA73CA-8BC4-48EA-BD3E-CA994AAB7953}" type="sibTrans" cxnId="{91B0753A-F314-4D54-B399-E88CEAC482E1}">
      <dgm:prSet/>
      <dgm:spPr/>
      <dgm:t>
        <a:bodyPr/>
        <a:lstStyle/>
        <a:p>
          <a:endParaRPr lang="sv-SE"/>
        </a:p>
      </dgm:t>
    </dgm:pt>
    <dgm:pt modelId="{E6683675-2B6E-402F-8CB8-F2E759328356}" type="pres">
      <dgm:prSet presAssocID="{9E3C31A0-5E11-48AE-9A61-50A9D6BC4223}" presName="composite" presStyleCnt="0">
        <dgm:presLayoutVars>
          <dgm:chMax val="1"/>
          <dgm:dir/>
          <dgm:resizeHandles val="exact"/>
        </dgm:presLayoutVars>
      </dgm:prSet>
      <dgm:spPr/>
    </dgm:pt>
    <dgm:pt modelId="{604A963F-E47F-40FA-BB56-481BA847C089}" type="pres">
      <dgm:prSet presAssocID="{9E3C31A0-5E11-48AE-9A61-50A9D6BC4223}" presName="radial" presStyleCnt="0">
        <dgm:presLayoutVars>
          <dgm:animLvl val="ctr"/>
        </dgm:presLayoutVars>
      </dgm:prSet>
      <dgm:spPr/>
    </dgm:pt>
    <dgm:pt modelId="{3296EC1A-7A1B-4742-B483-6304DBF60BF5}" type="pres">
      <dgm:prSet presAssocID="{D6A4FD6F-1083-48F5-86AD-FE9321B64FBE}" presName="centerShape" presStyleLbl="vennNode1" presStyleIdx="0" presStyleCnt="15"/>
      <dgm:spPr/>
    </dgm:pt>
    <dgm:pt modelId="{34FCFEF9-967B-41F7-BD5B-759731E736CE}" type="pres">
      <dgm:prSet presAssocID="{F36B6BDF-D01F-4FEB-97B5-5ECC4098CF5E}" presName="node" presStyleLbl="vennNode1" presStyleIdx="1" presStyleCnt="15">
        <dgm:presLayoutVars>
          <dgm:bulletEnabled val="1"/>
        </dgm:presLayoutVars>
      </dgm:prSet>
      <dgm:spPr/>
    </dgm:pt>
    <dgm:pt modelId="{110246E6-2441-4E47-9FF1-D93B1CFB373C}" type="pres">
      <dgm:prSet presAssocID="{3B62686B-346C-499F-9F20-840340B2EAFA}" presName="node" presStyleLbl="vennNode1" presStyleIdx="2" presStyleCnt="15">
        <dgm:presLayoutVars>
          <dgm:bulletEnabled val="1"/>
        </dgm:presLayoutVars>
      </dgm:prSet>
      <dgm:spPr/>
    </dgm:pt>
    <dgm:pt modelId="{C8A756A9-D9F0-430C-9D7D-49A3D56A26AF}" type="pres">
      <dgm:prSet presAssocID="{DD88C071-4077-4EE9-84DA-0B279DA28540}" presName="node" presStyleLbl="vennNode1" presStyleIdx="3" presStyleCnt="15">
        <dgm:presLayoutVars>
          <dgm:bulletEnabled val="1"/>
        </dgm:presLayoutVars>
      </dgm:prSet>
      <dgm:spPr/>
    </dgm:pt>
    <dgm:pt modelId="{D341F610-3657-4B84-87D9-BEE5511D8ECC}" type="pres">
      <dgm:prSet presAssocID="{B6E81725-3A44-415D-B5EF-066FE6A11EB2}" presName="node" presStyleLbl="vennNode1" presStyleIdx="4" presStyleCnt="15">
        <dgm:presLayoutVars>
          <dgm:bulletEnabled val="1"/>
        </dgm:presLayoutVars>
      </dgm:prSet>
      <dgm:spPr/>
    </dgm:pt>
    <dgm:pt modelId="{E702FAA7-A199-485B-B38A-32D78A20608B}" type="pres">
      <dgm:prSet presAssocID="{734FE544-8C80-4427-8A9E-1A453228D7F7}" presName="node" presStyleLbl="vennNode1" presStyleIdx="5" presStyleCnt="15">
        <dgm:presLayoutVars>
          <dgm:bulletEnabled val="1"/>
        </dgm:presLayoutVars>
      </dgm:prSet>
      <dgm:spPr/>
    </dgm:pt>
    <dgm:pt modelId="{E4BCC5FE-7AA4-4F2B-A7C7-E14CC7D864AC}" type="pres">
      <dgm:prSet presAssocID="{912C9537-C975-407B-A611-0FE7A179AE72}" presName="node" presStyleLbl="vennNode1" presStyleIdx="6" presStyleCnt="15">
        <dgm:presLayoutVars>
          <dgm:bulletEnabled val="1"/>
        </dgm:presLayoutVars>
      </dgm:prSet>
      <dgm:spPr/>
    </dgm:pt>
    <dgm:pt modelId="{C53B2940-D9C2-43B7-A6ED-260C58BD514D}" type="pres">
      <dgm:prSet presAssocID="{C7504C98-F706-41A8-A259-49BF815861F2}" presName="node" presStyleLbl="vennNode1" presStyleIdx="7" presStyleCnt="15">
        <dgm:presLayoutVars>
          <dgm:bulletEnabled val="1"/>
        </dgm:presLayoutVars>
      </dgm:prSet>
      <dgm:spPr/>
    </dgm:pt>
    <dgm:pt modelId="{C522B8C2-BBF3-4116-8662-F0790D6D22B0}" type="pres">
      <dgm:prSet presAssocID="{35635E6C-3B60-4447-8CFD-CA23AEDDA528}" presName="node" presStyleLbl="vennNode1" presStyleIdx="8" presStyleCnt="15">
        <dgm:presLayoutVars>
          <dgm:bulletEnabled val="1"/>
        </dgm:presLayoutVars>
      </dgm:prSet>
      <dgm:spPr/>
    </dgm:pt>
    <dgm:pt modelId="{9D54D5E0-5B9B-4102-B980-344A3B9AC56B}" type="pres">
      <dgm:prSet presAssocID="{F1538B7E-67C5-45AA-B7EE-76E2CB852873}" presName="node" presStyleLbl="vennNode1" presStyleIdx="9" presStyleCnt="15">
        <dgm:presLayoutVars>
          <dgm:bulletEnabled val="1"/>
        </dgm:presLayoutVars>
      </dgm:prSet>
      <dgm:spPr/>
    </dgm:pt>
    <dgm:pt modelId="{DBDFA4EB-A427-4EFA-9E47-EBDD8142F0DD}" type="pres">
      <dgm:prSet presAssocID="{F0E1E2A0-52F6-4724-A99A-61567FCC6992}" presName="node" presStyleLbl="vennNode1" presStyleIdx="10" presStyleCnt="15">
        <dgm:presLayoutVars>
          <dgm:bulletEnabled val="1"/>
        </dgm:presLayoutVars>
      </dgm:prSet>
      <dgm:spPr/>
    </dgm:pt>
    <dgm:pt modelId="{2F11A22D-4A28-4A6C-ADB5-B5DFB897E053}" type="pres">
      <dgm:prSet presAssocID="{2F57A12A-7D3D-48C4-A417-171952181AA8}" presName="node" presStyleLbl="vennNode1" presStyleIdx="11" presStyleCnt="15">
        <dgm:presLayoutVars>
          <dgm:bulletEnabled val="1"/>
        </dgm:presLayoutVars>
      </dgm:prSet>
      <dgm:spPr/>
    </dgm:pt>
    <dgm:pt modelId="{0EFD5584-2410-442E-A959-95D94044490B}" type="pres">
      <dgm:prSet presAssocID="{9D96B9CF-8C6C-4947-912C-3AB1913B6242}" presName="node" presStyleLbl="vennNode1" presStyleIdx="12" presStyleCnt="15">
        <dgm:presLayoutVars>
          <dgm:bulletEnabled val="1"/>
        </dgm:presLayoutVars>
      </dgm:prSet>
      <dgm:spPr/>
    </dgm:pt>
    <dgm:pt modelId="{DA669C05-5C4E-4211-AD35-FD316EF07900}" type="pres">
      <dgm:prSet presAssocID="{0B1B3A8D-A3A4-42FF-91A2-7DEFB28BAD50}" presName="node" presStyleLbl="vennNode1" presStyleIdx="13" presStyleCnt="15">
        <dgm:presLayoutVars>
          <dgm:bulletEnabled val="1"/>
        </dgm:presLayoutVars>
      </dgm:prSet>
      <dgm:spPr/>
    </dgm:pt>
    <dgm:pt modelId="{38DFE8C3-5990-4501-BBDE-8C7495034C44}" type="pres">
      <dgm:prSet presAssocID="{5850ADB6-95D4-499B-8B36-5661A7CACFA9}" presName="node" presStyleLbl="vennNode1" presStyleIdx="14" presStyleCnt="15">
        <dgm:presLayoutVars>
          <dgm:bulletEnabled val="1"/>
        </dgm:presLayoutVars>
      </dgm:prSet>
      <dgm:spPr/>
    </dgm:pt>
  </dgm:ptLst>
  <dgm:cxnLst>
    <dgm:cxn modelId="{DDF5A901-E491-4372-9D99-37597A1116E2}" type="presOf" srcId="{B6E81725-3A44-415D-B5EF-066FE6A11EB2}" destId="{D341F610-3657-4B84-87D9-BEE5511D8ECC}" srcOrd="0" destOrd="0" presId="urn:microsoft.com/office/officeart/2005/8/layout/radial3"/>
    <dgm:cxn modelId="{29AAAA07-6CD0-4172-BAA9-756A4DD6219C}" type="presOf" srcId="{35635E6C-3B60-4447-8CFD-CA23AEDDA528}" destId="{C522B8C2-BBF3-4116-8662-F0790D6D22B0}" srcOrd="0" destOrd="0" presId="urn:microsoft.com/office/officeart/2005/8/layout/radial3"/>
    <dgm:cxn modelId="{D367BC0F-A439-4E92-A486-3D8C33555DA9}" type="presOf" srcId="{9D96B9CF-8C6C-4947-912C-3AB1913B6242}" destId="{0EFD5584-2410-442E-A959-95D94044490B}" srcOrd="0" destOrd="0" presId="urn:microsoft.com/office/officeart/2005/8/layout/radial3"/>
    <dgm:cxn modelId="{0D845211-D122-4587-80F0-926F7B6E51C2}" srcId="{D6A4FD6F-1083-48F5-86AD-FE9321B64FBE}" destId="{3B62686B-346C-499F-9F20-840340B2EAFA}" srcOrd="1" destOrd="0" parTransId="{EA02E93B-6734-44EA-85C9-95167FC3FDD1}" sibTransId="{5856F765-69A6-4A1D-B132-5304AD7573DF}"/>
    <dgm:cxn modelId="{DA7D9117-F7FE-4D70-B396-419417DB9A94}" type="presOf" srcId="{2F57A12A-7D3D-48C4-A417-171952181AA8}" destId="{2F11A22D-4A28-4A6C-ADB5-B5DFB897E053}" srcOrd="0" destOrd="0" presId="urn:microsoft.com/office/officeart/2005/8/layout/radial3"/>
    <dgm:cxn modelId="{11D4531C-FD0C-489C-A88C-A1165E8E69A1}" srcId="{D6A4FD6F-1083-48F5-86AD-FE9321B64FBE}" destId="{734FE544-8C80-4427-8A9E-1A453228D7F7}" srcOrd="4" destOrd="0" parTransId="{30EC291B-3392-4BA0-969F-D2CC76A6D66A}" sibTransId="{CDB1EDB0-3E7A-48C2-AF5D-EDE69C7272F6}"/>
    <dgm:cxn modelId="{EC5BE61D-5036-42B6-9C04-2240929AC121}" srcId="{D6A4FD6F-1083-48F5-86AD-FE9321B64FBE}" destId="{B6E81725-3A44-415D-B5EF-066FE6A11EB2}" srcOrd="3" destOrd="0" parTransId="{0B59EDA5-5B72-4DE5-8C42-A31FACFADA74}" sibTransId="{C157C286-A924-4B08-8670-E995C325758E}"/>
    <dgm:cxn modelId="{9FC68C1F-ADEA-4A87-87AE-7675541D7BAB}" srcId="{D6A4FD6F-1083-48F5-86AD-FE9321B64FBE}" destId="{5850ADB6-95D4-499B-8B36-5661A7CACFA9}" srcOrd="13" destOrd="0" parTransId="{2A9F3983-1984-43FA-838B-C546070D17F3}" sibTransId="{AB4147E4-47C2-43EE-9B24-8553A53EBAE2}"/>
    <dgm:cxn modelId="{5808032F-DBE8-42F3-A027-03F813EA70F4}" srcId="{D6A4FD6F-1083-48F5-86AD-FE9321B64FBE}" destId="{9D96B9CF-8C6C-4947-912C-3AB1913B6242}" srcOrd="11" destOrd="0" parTransId="{30987742-42ED-45C2-9DBC-B8E91D43901C}" sibTransId="{C4201725-DD3B-434B-BA53-75D0B64B0B86}"/>
    <dgm:cxn modelId="{D2848035-76DB-4473-A215-F42ECE9D2F55}" srcId="{D6A4FD6F-1083-48F5-86AD-FE9321B64FBE}" destId="{C7504C98-F706-41A8-A259-49BF815861F2}" srcOrd="6" destOrd="0" parTransId="{B343DE69-31CB-4637-9F43-7F6B5B307CB5}" sibTransId="{3AA70888-3906-44F3-94B3-CC6B5338D643}"/>
    <dgm:cxn modelId="{91B0753A-F314-4D54-B399-E88CEAC482E1}" srcId="{9E3C31A0-5E11-48AE-9A61-50A9D6BC4223}" destId="{6322A0CE-1FEC-4AB6-82AE-69339208AB39}" srcOrd="1" destOrd="0" parTransId="{71A16826-CBFE-4A63-B543-4BFE6B49D67E}" sibTransId="{31DA73CA-8BC4-48EA-BD3E-CA994AAB7953}"/>
    <dgm:cxn modelId="{92A53C5B-61E0-48FE-BB7E-9826BB7FC549}" srcId="{D6A4FD6F-1083-48F5-86AD-FE9321B64FBE}" destId="{F1538B7E-67C5-45AA-B7EE-76E2CB852873}" srcOrd="8" destOrd="0" parTransId="{2040E550-2B8D-4379-B412-D6D505FE36AF}" sibTransId="{E3105AB6-17EF-479F-A8FE-53AF964C2C93}"/>
    <dgm:cxn modelId="{2D296348-DAF7-436D-934B-15E850971700}" type="presOf" srcId="{5850ADB6-95D4-499B-8B36-5661A7CACFA9}" destId="{38DFE8C3-5990-4501-BBDE-8C7495034C44}" srcOrd="0" destOrd="0" presId="urn:microsoft.com/office/officeart/2005/8/layout/radial3"/>
    <dgm:cxn modelId="{154ED549-0761-4312-81B7-DEC25F053902}" srcId="{D6A4FD6F-1083-48F5-86AD-FE9321B64FBE}" destId="{912C9537-C975-407B-A611-0FE7A179AE72}" srcOrd="5" destOrd="0" parTransId="{E45478E7-8AAC-4A7E-AE68-719B0BAA3669}" sibTransId="{5D8776AC-5371-4016-B3D9-0C0568E9EF9D}"/>
    <dgm:cxn modelId="{3FFBF44A-24DF-4FA1-B3E3-23683FB63BF5}" type="presOf" srcId="{3B62686B-346C-499F-9F20-840340B2EAFA}" destId="{110246E6-2441-4E47-9FF1-D93B1CFB373C}" srcOrd="0" destOrd="0" presId="urn:microsoft.com/office/officeart/2005/8/layout/radial3"/>
    <dgm:cxn modelId="{1E3ED96C-98C6-4EA4-812E-F044234D94D2}" srcId="{D6A4FD6F-1083-48F5-86AD-FE9321B64FBE}" destId="{35635E6C-3B60-4447-8CFD-CA23AEDDA528}" srcOrd="7" destOrd="0" parTransId="{53155158-4ED1-4814-A17F-67B94359A3FB}" sibTransId="{1217769B-564F-4F49-9AE3-03C8D00651BC}"/>
    <dgm:cxn modelId="{31C5366D-0588-4706-B16B-E209DAF3D5CA}" type="presOf" srcId="{9E3C31A0-5E11-48AE-9A61-50A9D6BC4223}" destId="{E6683675-2B6E-402F-8CB8-F2E759328356}" srcOrd="0" destOrd="0" presId="urn:microsoft.com/office/officeart/2005/8/layout/radial3"/>
    <dgm:cxn modelId="{02FA5772-D5A7-464F-952E-C1C27A08D1FE}" type="presOf" srcId="{F1538B7E-67C5-45AA-B7EE-76E2CB852873}" destId="{9D54D5E0-5B9B-4102-B980-344A3B9AC56B}" srcOrd="0" destOrd="0" presId="urn:microsoft.com/office/officeart/2005/8/layout/radial3"/>
    <dgm:cxn modelId="{8D9D1D79-C1E2-465C-B016-DEB1FAD881CC}" type="presOf" srcId="{DD88C071-4077-4EE9-84DA-0B279DA28540}" destId="{C8A756A9-D9F0-430C-9D7D-49A3D56A26AF}" srcOrd="0" destOrd="0" presId="urn:microsoft.com/office/officeart/2005/8/layout/radial3"/>
    <dgm:cxn modelId="{94CFCB59-F0AA-4CEB-BF95-799E48DC43CB}" srcId="{9E3C31A0-5E11-48AE-9A61-50A9D6BC4223}" destId="{D6A4FD6F-1083-48F5-86AD-FE9321B64FBE}" srcOrd="0" destOrd="0" parTransId="{1472CBD8-DD18-444F-BC68-733EC32180C2}" sibTransId="{621CE16F-6330-47BD-BD19-0ED5E0A1983B}"/>
    <dgm:cxn modelId="{7E02119E-9E75-47B7-A77D-F9A4DD6D3B96}" srcId="{D6A4FD6F-1083-48F5-86AD-FE9321B64FBE}" destId="{F0E1E2A0-52F6-4724-A99A-61567FCC6992}" srcOrd="9" destOrd="0" parTransId="{3BB3070B-EEBC-4F90-966B-D9A8F0975386}" sibTransId="{22D4F148-6B1F-4C66-9210-2346EB31BCE0}"/>
    <dgm:cxn modelId="{D702F3A8-0E5F-49B0-ADB8-724D8F160244}" srcId="{D6A4FD6F-1083-48F5-86AD-FE9321B64FBE}" destId="{0B1B3A8D-A3A4-42FF-91A2-7DEFB28BAD50}" srcOrd="12" destOrd="0" parTransId="{91AFAEED-B042-40D7-8E89-2EC99E49BA4B}" sibTransId="{B42E7DB8-0467-4FDD-A36B-FC04E7C26B39}"/>
    <dgm:cxn modelId="{0006BEB4-6501-47ED-A476-A151E4767D38}" type="presOf" srcId="{D6A4FD6F-1083-48F5-86AD-FE9321B64FBE}" destId="{3296EC1A-7A1B-4742-B483-6304DBF60BF5}" srcOrd="0" destOrd="0" presId="urn:microsoft.com/office/officeart/2005/8/layout/radial3"/>
    <dgm:cxn modelId="{523324C0-5016-49CF-A43D-41A17D867AD5}" type="presOf" srcId="{0B1B3A8D-A3A4-42FF-91A2-7DEFB28BAD50}" destId="{DA669C05-5C4E-4211-AD35-FD316EF07900}" srcOrd="0" destOrd="0" presId="urn:microsoft.com/office/officeart/2005/8/layout/radial3"/>
    <dgm:cxn modelId="{200947C4-6FF1-4C21-9C48-2E603E40B5ED}" srcId="{D6A4FD6F-1083-48F5-86AD-FE9321B64FBE}" destId="{F36B6BDF-D01F-4FEB-97B5-5ECC4098CF5E}" srcOrd="0" destOrd="0" parTransId="{E8BAA9EC-FDCB-476E-BC09-96D5CDEDD11D}" sibTransId="{00B4C467-2B3F-4604-87DD-7E5D90B28E60}"/>
    <dgm:cxn modelId="{EFCEDBC5-C708-4735-AE54-CFA98C421EEE}" type="presOf" srcId="{F0E1E2A0-52F6-4724-A99A-61567FCC6992}" destId="{DBDFA4EB-A427-4EFA-9E47-EBDD8142F0DD}" srcOrd="0" destOrd="0" presId="urn:microsoft.com/office/officeart/2005/8/layout/radial3"/>
    <dgm:cxn modelId="{C33B17C8-0393-496F-91DC-8B64A8D231FB}" type="presOf" srcId="{734FE544-8C80-4427-8A9E-1A453228D7F7}" destId="{E702FAA7-A199-485B-B38A-32D78A20608B}" srcOrd="0" destOrd="0" presId="urn:microsoft.com/office/officeart/2005/8/layout/radial3"/>
    <dgm:cxn modelId="{457349D5-06EC-4897-8332-B4A40A6C7CB0}" type="presOf" srcId="{912C9537-C975-407B-A611-0FE7A179AE72}" destId="{E4BCC5FE-7AA4-4F2B-A7C7-E14CC7D864AC}" srcOrd="0" destOrd="0" presId="urn:microsoft.com/office/officeart/2005/8/layout/radial3"/>
    <dgm:cxn modelId="{C14B3ADC-9017-4C2E-97D9-1DAFA3742B52}" type="presOf" srcId="{F36B6BDF-D01F-4FEB-97B5-5ECC4098CF5E}" destId="{34FCFEF9-967B-41F7-BD5B-759731E736CE}" srcOrd="0" destOrd="0" presId="urn:microsoft.com/office/officeart/2005/8/layout/radial3"/>
    <dgm:cxn modelId="{A1D8CCE4-220E-4838-BE5F-2C3291065474}" srcId="{D6A4FD6F-1083-48F5-86AD-FE9321B64FBE}" destId="{DD88C071-4077-4EE9-84DA-0B279DA28540}" srcOrd="2" destOrd="0" parTransId="{2D6044BF-978C-4309-A181-927218BCFE27}" sibTransId="{587DE871-AAE8-41B7-9DE9-EEC098C7C645}"/>
    <dgm:cxn modelId="{535E68EE-5BA9-4CBE-92BB-5A92D15BF898}" type="presOf" srcId="{C7504C98-F706-41A8-A259-49BF815861F2}" destId="{C53B2940-D9C2-43B7-A6ED-260C58BD514D}" srcOrd="0" destOrd="0" presId="urn:microsoft.com/office/officeart/2005/8/layout/radial3"/>
    <dgm:cxn modelId="{70273DFA-8C9A-461D-AFF2-B91302E35148}" srcId="{D6A4FD6F-1083-48F5-86AD-FE9321B64FBE}" destId="{2F57A12A-7D3D-48C4-A417-171952181AA8}" srcOrd="10" destOrd="0" parTransId="{BB127DFD-47FC-41CB-A403-C4A483820B4E}" sibTransId="{C98F2264-AFC8-4730-B628-04FF7396E1C9}"/>
    <dgm:cxn modelId="{ABADB017-59A2-4B3C-A825-CE4163D65D1E}" type="presParOf" srcId="{E6683675-2B6E-402F-8CB8-F2E759328356}" destId="{604A963F-E47F-40FA-BB56-481BA847C089}" srcOrd="0" destOrd="0" presId="urn:microsoft.com/office/officeart/2005/8/layout/radial3"/>
    <dgm:cxn modelId="{40719B27-5E2F-4B36-8CD2-3D6A45E4A241}" type="presParOf" srcId="{604A963F-E47F-40FA-BB56-481BA847C089}" destId="{3296EC1A-7A1B-4742-B483-6304DBF60BF5}" srcOrd="0" destOrd="0" presId="urn:microsoft.com/office/officeart/2005/8/layout/radial3"/>
    <dgm:cxn modelId="{3F55CAE6-C526-4C1C-800B-B34540E44B3C}" type="presParOf" srcId="{604A963F-E47F-40FA-BB56-481BA847C089}" destId="{34FCFEF9-967B-41F7-BD5B-759731E736CE}" srcOrd="1" destOrd="0" presId="urn:microsoft.com/office/officeart/2005/8/layout/radial3"/>
    <dgm:cxn modelId="{889821AE-58E1-452A-9FF6-79E2C28F6B02}" type="presParOf" srcId="{604A963F-E47F-40FA-BB56-481BA847C089}" destId="{110246E6-2441-4E47-9FF1-D93B1CFB373C}" srcOrd="2" destOrd="0" presId="urn:microsoft.com/office/officeart/2005/8/layout/radial3"/>
    <dgm:cxn modelId="{19D8E311-4866-4343-9F34-A9ADBDCAB054}" type="presParOf" srcId="{604A963F-E47F-40FA-BB56-481BA847C089}" destId="{C8A756A9-D9F0-430C-9D7D-49A3D56A26AF}" srcOrd="3" destOrd="0" presId="urn:microsoft.com/office/officeart/2005/8/layout/radial3"/>
    <dgm:cxn modelId="{AFA047FE-7F56-46DF-AF39-24D02BC62EE4}" type="presParOf" srcId="{604A963F-E47F-40FA-BB56-481BA847C089}" destId="{D341F610-3657-4B84-87D9-BEE5511D8ECC}" srcOrd="4" destOrd="0" presId="urn:microsoft.com/office/officeart/2005/8/layout/radial3"/>
    <dgm:cxn modelId="{FAEBB589-136B-4986-9500-8C518CEF92E4}" type="presParOf" srcId="{604A963F-E47F-40FA-BB56-481BA847C089}" destId="{E702FAA7-A199-485B-B38A-32D78A20608B}" srcOrd="5" destOrd="0" presId="urn:microsoft.com/office/officeart/2005/8/layout/radial3"/>
    <dgm:cxn modelId="{EF7795C5-4C91-4016-9ABA-6B874C6DEB9C}" type="presParOf" srcId="{604A963F-E47F-40FA-BB56-481BA847C089}" destId="{E4BCC5FE-7AA4-4F2B-A7C7-E14CC7D864AC}" srcOrd="6" destOrd="0" presId="urn:microsoft.com/office/officeart/2005/8/layout/radial3"/>
    <dgm:cxn modelId="{5E82AC38-E583-4466-946C-05881B24B5E2}" type="presParOf" srcId="{604A963F-E47F-40FA-BB56-481BA847C089}" destId="{C53B2940-D9C2-43B7-A6ED-260C58BD514D}" srcOrd="7" destOrd="0" presId="urn:microsoft.com/office/officeart/2005/8/layout/radial3"/>
    <dgm:cxn modelId="{13C95E14-063C-42E9-B5A3-D8BB38B983A2}" type="presParOf" srcId="{604A963F-E47F-40FA-BB56-481BA847C089}" destId="{C522B8C2-BBF3-4116-8662-F0790D6D22B0}" srcOrd="8" destOrd="0" presId="urn:microsoft.com/office/officeart/2005/8/layout/radial3"/>
    <dgm:cxn modelId="{35354430-7702-4448-A7EC-7A0D28211B40}" type="presParOf" srcId="{604A963F-E47F-40FA-BB56-481BA847C089}" destId="{9D54D5E0-5B9B-4102-B980-344A3B9AC56B}" srcOrd="9" destOrd="0" presId="urn:microsoft.com/office/officeart/2005/8/layout/radial3"/>
    <dgm:cxn modelId="{A6A1514C-5573-4B05-A156-E9322518D265}" type="presParOf" srcId="{604A963F-E47F-40FA-BB56-481BA847C089}" destId="{DBDFA4EB-A427-4EFA-9E47-EBDD8142F0DD}" srcOrd="10" destOrd="0" presId="urn:microsoft.com/office/officeart/2005/8/layout/radial3"/>
    <dgm:cxn modelId="{2A97BF86-BEEB-41B0-A33D-2007CF109AD4}" type="presParOf" srcId="{604A963F-E47F-40FA-BB56-481BA847C089}" destId="{2F11A22D-4A28-4A6C-ADB5-B5DFB897E053}" srcOrd="11" destOrd="0" presId="urn:microsoft.com/office/officeart/2005/8/layout/radial3"/>
    <dgm:cxn modelId="{52BE8EC5-608A-4442-B3CD-F68D430D561E}" type="presParOf" srcId="{604A963F-E47F-40FA-BB56-481BA847C089}" destId="{0EFD5584-2410-442E-A959-95D94044490B}" srcOrd="12" destOrd="0" presId="urn:microsoft.com/office/officeart/2005/8/layout/radial3"/>
    <dgm:cxn modelId="{AC325E0E-BD0E-49F7-92ED-89A15BF2C02F}" type="presParOf" srcId="{604A963F-E47F-40FA-BB56-481BA847C089}" destId="{DA669C05-5C4E-4211-AD35-FD316EF07900}" srcOrd="13" destOrd="0" presId="urn:microsoft.com/office/officeart/2005/8/layout/radial3"/>
    <dgm:cxn modelId="{D4732C25-DAA0-4A4E-AAC6-A7431404E4FB}" type="presParOf" srcId="{604A963F-E47F-40FA-BB56-481BA847C089}" destId="{38DFE8C3-5990-4501-BBDE-8C7495034C44}" srcOrd="1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6EC1A-7A1B-4742-B483-6304DBF60BF5}">
      <dsp:nvSpPr>
        <dsp:cNvPr id="0" name=""/>
        <dsp:cNvSpPr/>
      </dsp:nvSpPr>
      <dsp:spPr>
        <a:xfrm>
          <a:off x="4683033" y="1604729"/>
          <a:ext cx="2466682" cy="246668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000" kern="1200">
              <a:latin typeface="Gotham Light" pitchFamily="50" charset="0"/>
              <a:cs typeface="Gotham Light" pitchFamily="50" charset="0"/>
            </a:rPr>
            <a:t>Aktiviteter</a:t>
          </a:r>
        </a:p>
      </dsp:txBody>
      <dsp:txXfrm>
        <a:off x="5044270" y="1965966"/>
        <a:ext cx="1744208" cy="1744208"/>
      </dsp:txXfrm>
    </dsp:sp>
    <dsp:sp modelId="{34FCFEF9-967B-41F7-BD5B-759731E736CE}">
      <dsp:nvSpPr>
        <dsp:cNvPr id="0" name=""/>
        <dsp:cNvSpPr/>
      </dsp:nvSpPr>
      <dsp:spPr>
        <a:xfrm>
          <a:off x="5299704" y="2004"/>
          <a:ext cx="1233341" cy="1233341"/>
        </a:xfrm>
        <a:prstGeom prst="ellipse">
          <a:avLst/>
        </a:prstGeom>
        <a:solidFill>
          <a:schemeClr val="accent2">
            <a:alpha val="50000"/>
            <a:hueOff val="1435992"/>
            <a:satOff val="-13"/>
            <a:lumOff val="4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b="0" kern="1200">
              <a:latin typeface="Gotham"/>
            </a:rPr>
            <a:t>Nominering guldaxet </a:t>
          </a:r>
        </a:p>
      </dsp:txBody>
      <dsp:txXfrm>
        <a:off x="5480323" y="182623"/>
        <a:ext cx="872103" cy="872103"/>
      </dsp:txXfrm>
    </dsp:sp>
    <dsp:sp modelId="{110246E6-2441-4E47-9FF1-D93B1CFB373C}">
      <dsp:nvSpPr>
        <dsp:cNvPr id="0" name=""/>
        <dsp:cNvSpPr/>
      </dsp:nvSpPr>
      <dsp:spPr>
        <a:xfrm>
          <a:off x="6262664" y="221793"/>
          <a:ext cx="1233341" cy="1233341"/>
        </a:xfrm>
        <a:prstGeom prst="ellipse">
          <a:avLst/>
        </a:prstGeom>
        <a:solidFill>
          <a:schemeClr val="accent2">
            <a:alpha val="50000"/>
            <a:hueOff val="2871985"/>
            <a:satOff val="-27"/>
            <a:lumOff val="8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latin typeface="Gotham"/>
            </a:rPr>
            <a:t>Årets Utställare </a:t>
          </a:r>
        </a:p>
      </dsp:txBody>
      <dsp:txXfrm>
        <a:off x="6443283" y="402412"/>
        <a:ext cx="872103" cy="872103"/>
      </dsp:txXfrm>
    </dsp:sp>
    <dsp:sp modelId="{C8A756A9-D9F0-430C-9D7D-49A3D56A26AF}">
      <dsp:nvSpPr>
        <dsp:cNvPr id="0" name=""/>
        <dsp:cNvSpPr/>
      </dsp:nvSpPr>
      <dsp:spPr>
        <a:xfrm>
          <a:off x="7034897" y="837629"/>
          <a:ext cx="1233341" cy="1233341"/>
        </a:xfrm>
        <a:prstGeom prst="ellipse">
          <a:avLst/>
        </a:prstGeom>
        <a:solidFill>
          <a:schemeClr val="accent2">
            <a:alpha val="50000"/>
            <a:hueOff val="4307977"/>
            <a:satOff val="-40"/>
            <a:lumOff val="12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latin typeface="Gotham"/>
            </a:rPr>
            <a:t>Bakkurser</a:t>
          </a:r>
          <a:endParaRPr lang="sv-SE" sz="800" kern="1200">
            <a:latin typeface="Gotham"/>
          </a:endParaRPr>
        </a:p>
      </dsp:txBody>
      <dsp:txXfrm>
        <a:off x="7215516" y="1018248"/>
        <a:ext cx="872103" cy="872103"/>
      </dsp:txXfrm>
    </dsp:sp>
    <dsp:sp modelId="{D341F610-3657-4B84-87D9-BEE5511D8ECC}">
      <dsp:nvSpPr>
        <dsp:cNvPr id="0" name=""/>
        <dsp:cNvSpPr/>
      </dsp:nvSpPr>
      <dsp:spPr>
        <a:xfrm>
          <a:off x="7463455" y="1727538"/>
          <a:ext cx="1233341" cy="1233341"/>
        </a:xfrm>
        <a:prstGeom prst="ellipse">
          <a:avLst/>
        </a:prstGeom>
        <a:solidFill>
          <a:schemeClr val="accent2">
            <a:alpha val="50000"/>
            <a:hueOff val="5743970"/>
            <a:satOff val="-53"/>
            <a:lumOff val="1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err="1">
              <a:latin typeface="Gotham"/>
            </a:rPr>
            <a:t>Webinars</a:t>
          </a:r>
          <a:endParaRPr lang="sv-SE" sz="700" kern="1200">
            <a:latin typeface="Gotham"/>
          </a:endParaRPr>
        </a:p>
      </dsp:txBody>
      <dsp:txXfrm>
        <a:off x="7644074" y="1908157"/>
        <a:ext cx="872103" cy="872103"/>
      </dsp:txXfrm>
    </dsp:sp>
    <dsp:sp modelId="{E702FAA7-A199-485B-B38A-32D78A20608B}">
      <dsp:nvSpPr>
        <dsp:cNvPr id="0" name=""/>
        <dsp:cNvSpPr/>
      </dsp:nvSpPr>
      <dsp:spPr>
        <a:xfrm>
          <a:off x="7463455" y="2715262"/>
          <a:ext cx="1233341" cy="1233341"/>
        </a:xfrm>
        <a:prstGeom prst="ellipse">
          <a:avLst/>
        </a:prstGeom>
        <a:solidFill>
          <a:schemeClr val="accent2">
            <a:alpha val="50000"/>
            <a:hueOff val="7179962"/>
            <a:satOff val="-67"/>
            <a:lumOff val="20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latin typeface="Gotham"/>
            </a:rPr>
            <a:t>Ladda ner recept/info</a:t>
          </a:r>
        </a:p>
      </dsp:txBody>
      <dsp:txXfrm>
        <a:off x="7644074" y="2895881"/>
        <a:ext cx="872103" cy="872103"/>
      </dsp:txXfrm>
    </dsp:sp>
    <dsp:sp modelId="{E4BCC5FE-7AA4-4F2B-A7C7-E14CC7D864AC}">
      <dsp:nvSpPr>
        <dsp:cNvPr id="0" name=""/>
        <dsp:cNvSpPr/>
      </dsp:nvSpPr>
      <dsp:spPr>
        <a:xfrm>
          <a:off x="7034897" y="3605170"/>
          <a:ext cx="1233341" cy="1233341"/>
        </a:xfrm>
        <a:prstGeom prst="ellipse">
          <a:avLst/>
        </a:prstGeom>
        <a:solidFill>
          <a:schemeClr val="accent2">
            <a:alpha val="50000"/>
            <a:hueOff val="8615955"/>
            <a:satOff val="-80"/>
            <a:lumOff val="24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latin typeface="Gotham"/>
            </a:rPr>
            <a:t>Frågestund/chatt</a:t>
          </a:r>
        </a:p>
      </dsp:txBody>
      <dsp:txXfrm>
        <a:off x="7215516" y="3785789"/>
        <a:ext cx="872103" cy="872103"/>
      </dsp:txXfrm>
    </dsp:sp>
    <dsp:sp modelId="{C53B2940-D9C2-43B7-A6ED-260C58BD514D}">
      <dsp:nvSpPr>
        <dsp:cNvPr id="0" name=""/>
        <dsp:cNvSpPr/>
      </dsp:nvSpPr>
      <dsp:spPr>
        <a:xfrm>
          <a:off x="6262664" y="4221006"/>
          <a:ext cx="1233341" cy="1233341"/>
        </a:xfrm>
        <a:prstGeom prst="ellipse">
          <a:avLst/>
        </a:prstGeom>
        <a:solidFill>
          <a:schemeClr val="accent2">
            <a:alpha val="50000"/>
            <a:hueOff val="10051946"/>
            <a:satOff val="-94"/>
            <a:lumOff val="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err="1">
              <a:latin typeface="Gotham"/>
            </a:rPr>
            <a:t>Influencers</a:t>
          </a:r>
          <a:r>
            <a:rPr lang="sv-SE" sz="800" kern="1200">
              <a:latin typeface="Gotham"/>
            </a:rPr>
            <a:t>/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latin typeface="Gotham"/>
            </a:rPr>
            <a:t>Bloggare</a:t>
          </a:r>
        </a:p>
      </dsp:txBody>
      <dsp:txXfrm>
        <a:off x="6443283" y="4401625"/>
        <a:ext cx="872103" cy="872103"/>
      </dsp:txXfrm>
    </dsp:sp>
    <dsp:sp modelId="{C522B8C2-BBF3-4116-8662-F0790D6D22B0}">
      <dsp:nvSpPr>
        <dsp:cNvPr id="0" name=""/>
        <dsp:cNvSpPr/>
      </dsp:nvSpPr>
      <dsp:spPr>
        <a:xfrm>
          <a:off x="5299704" y="4440796"/>
          <a:ext cx="1233341" cy="1233341"/>
        </a:xfrm>
        <a:prstGeom prst="ellipse">
          <a:avLst/>
        </a:prstGeom>
        <a:solidFill>
          <a:schemeClr val="accent2">
            <a:alpha val="50000"/>
            <a:hueOff val="11487939"/>
            <a:satOff val="-107"/>
            <a:lumOff val="32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latin typeface="Gotham"/>
            </a:rPr>
            <a:t>Information om Celiaki &amp; Laktos</a:t>
          </a:r>
        </a:p>
      </dsp:txBody>
      <dsp:txXfrm>
        <a:off x="5480323" y="4621415"/>
        <a:ext cx="872103" cy="872103"/>
      </dsp:txXfrm>
    </dsp:sp>
    <dsp:sp modelId="{9D54D5E0-5B9B-4102-B980-344A3B9AC56B}">
      <dsp:nvSpPr>
        <dsp:cNvPr id="0" name=""/>
        <dsp:cNvSpPr/>
      </dsp:nvSpPr>
      <dsp:spPr>
        <a:xfrm>
          <a:off x="4336744" y="4221006"/>
          <a:ext cx="1233341" cy="1233341"/>
        </a:xfrm>
        <a:prstGeom prst="ellipse">
          <a:avLst/>
        </a:prstGeom>
        <a:solidFill>
          <a:schemeClr val="accent2">
            <a:alpha val="50000"/>
            <a:hueOff val="12923931"/>
            <a:satOff val="-120"/>
            <a:lumOff val="36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latin typeface="Gotham"/>
            </a:rPr>
            <a:t>Uppmana till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latin typeface="Gotham"/>
            </a:rPr>
            <a:t># &amp; @ </a:t>
          </a:r>
        </a:p>
      </dsp:txBody>
      <dsp:txXfrm>
        <a:off x="4517363" y="4401625"/>
        <a:ext cx="872103" cy="872103"/>
      </dsp:txXfrm>
    </dsp:sp>
    <dsp:sp modelId="{DBDFA4EB-A427-4EFA-9E47-EBDD8142F0DD}">
      <dsp:nvSpPr>
        <dsp:cNvPr id="0" name=""/>
        <dsp:cNvSpPr/>
      </dsp:nvSpPr>
      <dsp:spPr>
        <a:xfrm>
          <a:off x="3564510" y="3605170"/>
          <a:ext cx="1233341" cy="1233341"/>
        </a:xfrm>
        <a:prstGeom prst="ellipse">
          <a:avLst/>
        </a:prstGeom>
        <a:solidFill>
          <a:schemeClr val="accent2">
            <a:alpha val="50000"/>
            <a:hueOff val="14359924"/>
            <a:satOff val="-134"/>
            <a:lumOff val="40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latin typeface="Gotham"/>
            </a:rPr>
            <a:t>Paneldebatt/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latin typeface="Gotham"/>
            </a:rPr>
            <a:t>Politikerfrågor</a:t>
          </a:r>
        </a:p>
      </dsp:txBody>
      <dsp:txXfrm>
        <a:off x="3745129" y="3785789"/>
        <a:ext cx="872103" cy="872103"/>
      </dsp:txXfrm>
    </dsp:sp>
    <dsp:sp modelId="{2F11A22D-4A28-4A6C-ADB5-B5DFB897E053}">
      <dsp:nvSpPr>
        <dsp:cNvPr id="0" name=""/>
        <dsp:cNvSpPr/>
      </dsp:nvSpPr>
      <dsp:spPr>
        <a:xfrm>
          <a:off x="3135953" y="2715262"/>
          <a:ext cx="1233341" cy="1233341"/>
        </a:xfrm>
        <a:prstGeom prst="ellipse">
          <a:avLst/>
        </a:prstGeom>
        <a:solidFill>
          <a:schemeClr val="accent2">
            <a:alpha val="50000"/>
            <a:hueOff val="15795916"/>
            <a:satOff val="-147"/>
            <a:lumOff val="44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latin typeface="Gotham"/>
            </a:rPr>
            <a:t>Dietist/forskning/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latin typeface="Gotham"/>
            </a:rPr>
            <a:t>Ombudsmannen –föreläsning</a:t>
          </a:r>
        </a:p>
      </dsp:txBody>
      <dsp:txXfrm>
        <a:off x="3316572" y="2895881"/>
        <a:ext cx="872103" cy="872103"/>
      </dsp:txXfrm>
    </dsp:sp>
    <dsp:sp modelId="{0EFD5584-2410-442E-A959-95D94044490B}">
      <dsp:nvSpPr>
        <dsp:cNvPr id="0" name=""/>
        <dsp:cNvSpPr/>
      </dsp:nvSpPr>
      <dsp:spPr>
        <a:xfrm>
          <a:off x="3135953" y="1727538"/>
          <a:ext cx="1233341" cy="1233341"/>
        </a:xfrm>
        <a:prstGeom prst="ellipse">
          <a:avLst/>
        </a:prstGeom>
        <a:solidFill>
          <a:schemeClr val="accent2">
            <a:alpha val="50000"/>
            <a:hueOff val="17231909"/>
            <a:satOff val="-160"/>
            <a:lumOff val="4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latin typeface="Gotham"/>
            </a:rPr>
            <a:t>Tävlingar/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>
              <a:latin typeface="Gotham"/>
            </a:rPr>
            <a:t>Engagemang</a:t>
          </a:r>
        </a:p>
      </dsp:txBody>
      <dsp:txXfrm>
        <a:off x="3316572" y="1908157"/>
        <a:ext cx="872103" cy="872103"/>
      </dsp:txXfrm>
    </dsp:sp>
    <dsp:sp modelId="{DA669C05-5C4E-4211-AD35-FD316EF07900}">
      <dsp:nvSpPr>
        <dsp:cNvPr id="0" name=""/>
        <dsp:cNvSpPr/>
      </dsp:nvSpPr>
      <dsp:spPr>
        <a:xfrm>
          <a:off x="3564510" y="837629"/>
          <a:ext cx="1233341" cy="1233341"/>
        </a:xfrm>
        <a:prstGeom prst="ellipse">
          <a:avLst/>
        </a:prstGeom>
        <a:solidFill>
          <a:schemeClr val="accent2">
            <a:alpha val="50000"/>
            <a:hueOff val="18667899"/>
            <a:satOff val="-174"/>
            <a:lumOff val="52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latin typeface="Gotham"/>
            </a:rPr>
            <a:t>Föreningar </a:t>
          </a:r>
          <a:br>
            <a:rPr lang="sv-SE" sz="800" kern="1200">
              <a:latin typeface="Gotham"/>
            </a:rPr>
          </a:br>
          <a:r>
            <a:rPr lang="sv-SE" sz="800" kern="1200">
              <a:latin typeface="Gotham"/>
            </a:rPr>
            <a:t>Fysiskt: Lokala minimässor/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err="1">
              <a:latin typeface="Gotham"/>
            </a:rPr>
            <a:t>Öppethus</a:t>
          </a:r>
          <a:endParaRPr lang="sv-SE" sz="800" kern="1200">
            <a:latin typeface="Gotham"/>
          </a:endParaRPr>
        </a:p>
      </dsp:txBody>
      <dsp:txXfrm>
        <a:off x="3745129" y="1018248"/>
        <a:ext cx="872103" cy="872103"/>
      </dsp:txXfrm>
    </dsp:sp>
    <dsp:sp modelId="{38DFE8C3-5990-4501-BBDE-8C7495034C44}">
      <dsp:nvSpPr>
        <dsp:cNvPr id="0" name=""/>
        <dsp:cNvSpPr/>
      </dsp:nvSpPr>
      <dsp:spPr>
        <a:xfrm>
          <a:off x="4336744" y="221793"/>
          <a:ext cx="1233341" cy="1233341"/>
        </a:xfrm>
        <a:prstGeom prst="ellipse">
          <a:avLst/>
        </a:prstGeom>
        <a:solidFill>
          <a:schemeClr val="accent2">
            <a:alpha val="50000"/>
            <a:hueOff val="20103893"/>
            <a:satOff val="-187"/>
            <a:lumOff val="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>
              <a:latin typeface="Gotham"/>
            </a:rPr>
            <a:t>Medlemsvärvning</a:t>
          </a:r>
        </a:p>
      </dsp:txBody>
      <dsp:txXfrm>
        <a:off x="4517363" y="402412"/>
        <a:ext cx="872103" cy="872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8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6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9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616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3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4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5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9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89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86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4644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1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5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1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1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7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atf&#246;rlivet.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eliakifortroendevald.se/kommunikation/mat-for-liv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anna.karlberg@celiaki.se" TargetMode="External"/><Relationship Id="rId2" Type="http://schemas.openxmlformats.org/officeDocument/2006/relationships/hyperlink" Target="mailto:matforlivet@celiaki.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Ordforande.stockholm@celiaki.s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C539C2EC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8E76DE-23EF-433B-83DA-DAA684CCE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" y="4553712"/>
            <a:ext cx="10908792" cy="1069848"/>
          </a:xfrm>
        </p:spPr>
        <p:txBody>
          <a:bodyPr anchor="ctr">
            <a:normAutofit/>
          </a:bodyPr>
          <a:lstStyle/>
          <a:p>
            <a:pPr algn="ctr"/>
            <a:r>
              <a:rPr lang="sv-SE" sz="6000">
                <a:latin typeface="Gotham"/>
              </a:rPr>
              <a:t>Mat för livet (MFL) 2021 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D4753D-1D79-4189-A74A-1F565334A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678424"/>
            <a:ext cx="10908792" cy="548640"/>
          </a:xfrm>
        </p:spPr>
        <p:txBody>
          <a:bodyPr anchor="ctr">
            <a:normAutofit/>
          </a:bodyPr>
          <a:lstStyle/>
          <a:p>
            <a:pPr algn="ctr"/>
            <a:r>
              <a:rPr lang="sv-SE" sz="2400">
                <a:latin typeface="Gotham"/>
              </a:rPr>
              <a:t>Möte med Celiakiföreningarna – Idéer, planer och möjligheter</a:t>
            </a:r>
          </a:p>
        </p:txBody>
      </p:sp>
      <p:pic>
        <p:nvPicPr>
          <p:cNvPr id="4" name="Picture 3" descr="Cupcakes med bog band">
            <a:extLst>
              <a:ext uri="{FF2B5EF4-FFF2-40B4-BE49-F238E27FC236}">
                <a16:creationId xmlns:a16="http://schemas.microsoft.com/office/drawing/2014/main" id="{7A951D1D-03E8-4D64-B5BC-1F89E2990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0" b="24210"/>
          <a:stretch/>
        </p:blipFill>
        <p:spPr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55CC3386-882A-490B-9460-30E6AF4AAD6C}"/>
              </a:ext>
            </a:extLst>
          </p:cNvPr>
          <p:cNvGrpSpPr/>
          <p:nvPr/>
        </p:nvGrpSpPr>
        <p:grpSpPr>
          <a:xfrm>
            <a:off x="10622924" y="5720140"/>
            <a:ext cx="1332064" cy="992746"/>
            <a:chOff x="994631" y="2215308"/>
            <a:chExt cx="5507803" cy="4104795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07D9D38E-D160-4C0A-9DCC-EC27A73F37CB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6900"/>
            <a:stretch/>
          </p:blipFill>
          <p:spPr>
            <a:xfrm>
              <a:off x="994631" y="2215308"/>
              <a:ext cx="5507803" cy="3351811"/>
            </a:xfrm>
            <a:custGeom>
              <a:avLst/>
              <a:gdLst/>
              <a:ahLst/>
              <a:cxnLst/>
              <a:rect l="l" t="t" r="r" b="b"/>
              <a:pathLst>
                <a:path w="5017317" h="5380277">
                  <a:moveTo>
                    <a:pt x="0" y="0"/>
                  </a:moveTo>
                  <a:lnTo>
                    <a:pt x="5017317" y="0"/>
                  </a:lnTo>
                  <a:lnTo>
                    <a:pt x="5017317" y="5380277"/>
                  </a:lnTo>
                  <a:lnTo>
                    <a:pt x="0" y="5380277"/>
                  </a:lnTo>
                  <a:close/>
                </a:path>
              </a:pathLst>
            </a:custGeom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0B081F9-CC32-4B74-8872-EF3A92D047B9}"/>
                </a:ext>
              </a:extLst>
            </p:cNvPr>
            <p:cNvSpPr/>
            <p:nvPr/>
          </p:nvSpPr>
          <p:spPr>
            <a:xfrm>
              <a:off x="5081955" y="4020196"/>
              <a:ext cx="668215" cy="8067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DABA8CC-EA8B-4F3E-9B18-CB6F4C23C166}"/>
                </a:ext>
              </a:extLst>
            </p:cNvPr>
            <p:cNvSpPr/>
            <p:nvPr/>
          </p:nvSpPr>
          <p:spPr>
            <a:xfrm rot="2784567">
              <a:off x="4469040" y="4633837"/>
              <a:ext cx="929021" cy="18902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3E67C36B-B57E-4E79-B08B-CE361E9DA8AB}"/>
                </a:ext>
              </a:extLst>
            </p:cNvPr>
            <p:cNvSpPr/>
            <p:nvPr/>
          </p:nvSpPr>
          <p:spPr>
            <a:xfrm rot="21418119">
              <a:off x="1454171" y="4044210"/>
              <a:ext cx="929021" cy="7872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B6F2CEA5-F063-4F3D-88C2-8C9127B1EEAF}"/>
                </a:ext>
              </a:extLst>
            </p:cNvPr>
            <p:cNvSpPr/>
            <p:nvPr/>
          </p:nvSpPr>
          <p:spPr>
            <a:xfrm rot="19885955">
              <a:off x="1913624" y="4714718"/>
              <a:ext cx="810227" cy="1147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410F8DE-293C-482A-926F-E041BD3C9C12}"/>
                </a:ext>
              </a:extLst>
            </p:cNvPr>
            <p:cNvSpPr/>
            <p:nvPr/>
          </p:nvSpPr>
          <p:spPr>
            <a:xfrm rot="17725110">
              <a:off x="2825844" y="5341183"/>
              <a:ext cx="810227" cy="1147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23470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otham"/>
              </a:rPr>
              <a:t>MFL 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C588EA-F5F1-4C78-8483-6E53AE0A5E87}"/>
              </a:ext>
            </a:extLst>
          </p:cNvPr>
          <p:cNvSpPr/>
          <p:nvPr/>
        </p:nvSpPr>
        <p:spPr>
          <a:xfrm>
            <a:off x="838200" y="2031023"/>
            <a:ext cx="10515599" cy="459837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Varför digital? </a:t>
            </a:r>
          </a:p>
          <a:p>
            <a:pPr lvl="2" fontAlgn="ctr">
              <a:buSzPts val="1000"/>
              <a:tabLst>
                <a:tab pos="914400" algn="l"/>
              </a:tabLst>
            </a:pP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Osäkerhet med pandemin och de restriktioner för sammankomster för flera tusen besökare samt de resurser vi har kan vi inte planera för både fysisk och digital mässa.  </a:t>
            </a:r>
          </a:p>
          <a:p>
            <a:pPr lvl="2" fontAlgn="ctr">
              <a:buSzPts val="1000"/>
              <a:tabLst>
                <a:tab pos="914400" algn="l"/>
              </a:tabLst>
            </a:pPr>
            <a:endParaRPr lang="sv-SE" sz="24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När: </a:t>
            </a: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sv-SE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orsdag 18 - Söndag 21 </a:t>
            </a: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sv-SE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ovember</a:t>
            </a:r>
          </a:p>
          <a:p>
            <a:pPr lvl="1" fontAlgn="ctr">
              <a:buSzPts val="1000"/>
              <a:tabLst>
                <a:tab pos="914400" algn="l"/>
              </a:tabLst>
            </a:pPr>
            <a:endParaRPr lang="sv-SE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Längd på eventet: 4 dagar</a:t>
            </a: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Mässtider</a:t>
            </a: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Torsdag 9.00 – Söndag 24.00</a:t>
            </a:r>
          </a:p>
          <a:p>
            <a:pPr marL="1200150" lvl="2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Aktiviteter och händelser under dagarna mellan 09.00-22.00 </a:t>
            </a:r>
            <a:r>
              <a:rPr lang="sv-SE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v-SE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16197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>
                <a:latin typeface="Gotham"/>
              </a:rPr>
              <a:t>Vad är utfört hittills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C588EA-F5F1-4C78-8483-6E53AE0A5E87}"/>
              </a:ext>
            </a:extLst>
          </p:cNvPr>
          <p:cNvSpPr/>
          <p:nvPr/>
        </p:nvSpPr>
        <p:spPr>
          <a:xfrm>
            <a:off x="838200" y="2031023"/>
            <a:ext cx="10515599" cy="46247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0150" lvl="2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Utskick </a:t>
            </a:r>
          </a:p>
          <a:p>
            <a:pPr marL="1657350" lvl="3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Utställare</a:t>
            </a:r>
          </a:p>
          <a:p>
            <a:pPr marL="1657350" lvl="3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Medlemmar</a:t>
            </a:r>
          </a:p>
          <a:p>
            <a:pPr marL="1200150" lvl="2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SCF Hemsidan</a:t>
            </a:r>
          </a:p>
          <a:p>
            <a:pPr marL="1200150" lvl="2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Blänkare i nyhetsbrev juni och framåt </a:t>
            </a:r>
          </a:p>
          <a:p>
            <a:pPr marL="1200150" lvl="2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Prioriterat Utställarlistan (Nationellt)</a:t>
            </a:r>
          </a:p>
          <a:p>
            <a:pPr marL="1200150" lvl="2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Listat ÖA Licenserade som ej fanns med i listan</a:t>
            </a:r>
          </a:p>
          <a:p>
            <a:pPr marL="1200150" lvl="2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MFL hemsidan </a:t>
            </a: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ständig uppdatering</a:t>
            </a:r>
          </a:p>
          <a:p>
            <a:pPr marL="1200150" lvl="2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Sociala medier inlägg – ständig uppdatering </a:t>
            </a:r>
          </a:p>
          <a:p>
            <a:pPr lvl="2" fontAlgn="ctr">
              <a:buSzPts val="1000"/>
              <a:tabLst>
                <a:tab pos="914400" algn="l"/>
              </a:tabLst>
            </a:pPr>
            <a:endParaRPr lang="sv-SE" sz="24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595EBBF-0944-44AB-A31C-7577AA9DD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268" y="256116"/>
            <a:ext cx="6479601" cy="2670952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7069C75C-A1F3-4650-B140-390BC79239A7}"/>
              </a:ext>
            </a:extLst>
          </p:cNvPr>
          <p:cNvGrpSpPr/>
          <p:nvPr/>
        </p:nvGrpSpPr>
        <p:grpSpPr>
          <a:xfrm>
            <a:off x="6007415" y="2084071"/>
            <a:ext cx="5823755" cy="3693724"/>
            <a:chOff x="5291757" y="1537699"/>
            <a:chExt cx="5823755" cy="3693724"/>
          </a:xfrm>
        </p:grpSpPr>
        <p:pic>
          <p:nvPicPr>
            <p:cNvPr id="6" name="Bildobjekt 5" descr="En bild som visar text&#10;&#10;Automatiskt genererad beskrivning">
              <a:extLst>
                <a:ext uri="{FF2B5EF4-FFF2-40B4-BE49-F238E27FC236}">
                  <a16:creationId xmlns:a16="http://schemas.microsoft.com/office/drawing/2014/main" id="{011ACD0A-ACB0-4AD0-9CC6-5C23555F1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1757" y="1537699"/>
              <a:ext cx="5823755" cy="3693724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355E48B8-4337-4652-856A-DB1B03E06889}"/>
                </a:ext>
              </a:extLst>
            </p:cNvPr>
            <p:cNvSpPr/>
            <p:nvPr/>
          </p:nvSpPr>
          <p:spPr>
            <a:xfrm>
              <a:off x="9056077" y="3905860"/>
              <a:ext cx="2031023" cy="124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5151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otham"/>
              </a:rPr>
              <a:t>Medier Mat för livet – Kanaler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231315" cy="425196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7000"/>
              </a:lnSpc>
              <a:buNone/>
            </a:pP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79A25C2-C70B-4D4B-9D6C-5400CEABFDD0}"/>
              </a:ext>
            </a:extLst>
          </p:cNvPr>
          <p:cNvSpPr/>
          <p:nvPr/>
        </p:nvSpPr>
        <p:spPr>
          <a:xfrm>
            <a:off x="1613261" y="2357299"/>
            <a:ext cx="1816343" cy="83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>
                <a:latin typeface="Gotham"/>
              </a:rPr>
              <a:t>Hemsida </a:t>
            </a:r>
          </a:p>
          <a:p>
            <a:pPr algn="ctr"/>
            <a:endParaRPr lang="sv-SE"/>
          </a:p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A1F7AED-9201-4219-B0DC-7F08185E29CC}"/>
              </a:ext>
            </a:extLst>
          </p:cNvPr>
          <p:cNvSpPr/>
          <p:nvPr/>
        </p:nvSpPr>
        <p:spPr>
          <a:xfrm>
            <a:off x="3635332" y="2357298"/>
            <a:ext cx="1816343" cy="83755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 err="1">
                <a:latin typeface="Gotham"/>
              </a:rPr>
              <a:t>Instagram</a:t>
            </a:r>
            <a:endParaRPr lang="sv-SE" b="1">
              <a:latin typeface="Gotha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515F408-A6C2-454A-98BF-F521E2120256}"/>
              </a:ext>
            </a:extLst>
          </p:cNvPr>
          <p:cNvSpPr/>
          <p:nvPr/>
        </p:nvSpPr>
        <p:spPr>
          <a:xfrm>
            <a:off x="5657403" y="2346054"/>
            <a:ext cx="1816343" cy="8375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>
                <a:latin typeface="Gotham"/>
              </a:rPr>
              <a:t>Mail</a:t>
            </a:r>
          </a:p>
          <a:p>
            <a:pPr algn="ctr"/>
            <a:r>
              <a:rPr lang="sv-SE" sz="1100">
                <a:latin typeface="Gotham"/>
              </a:rPr>
              <a:t>(Informationsmail, kontakt)</a:t>
            </a:r>
            <a:endParaRPr lang="sv-SE" sz="110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1F82F89-E2AC-4D74-A489-E4012EDE9691}"/>
              </a:ext>
            </a:extLst>
          </p:cNvPr>
          <p:cNvSpPr/>
          <p:nvPr/>
        </p:nvSpPr>
        <p:spPr>
          <a:xfrm>
            <a:off x="7679474" y="2340506"/>
            <a:ext cx="1816343" cy="8375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>
                <a:latin typeface="Gotham"/>
              </a:rPr>
              <a:t>Nyhetsbrev</a:t>
            </a:r>
          </a:p>
          <a:p>
            <a:pPr algn="ctr"/>
            <a:r>
              <a:rPr lang="sv-SE" sz="1200" err="1">
                <a:latin typeface="Gotham"/>
              </a:rPr>
              <a:t>Mailchimp</a:t>
            </a:r>
            <a:endParaRPr lang="sv-SE" sz="1400">
              <a:latin typeface="Gotham"/>
            </a:endParaRPr>
          </a:p>
          <a:p>
            <a:pPr algn="ctr"/>
            <a:endParaRPr lang="sv-SE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C0E5C17-8B69-412A-986D-9ED7809EC119}"/>
              </a:ext>
            </a:extLst>
          </p:cNvPr>
          <p:cNvSpPr/>
          <p:nvPr/>
        </p:nvSpPr>
        <p:spPr>
          <a:xfrm>
            <a:off x="1613260" y="3779456"/>
            <a:ext cx="1816344" cy="8375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 err="1">
                <a:latin typeface="Gotham"/>
              </a:rPr>
              <a:t>Appen</a:t>
            </a:r>
            <a:endParaRPr lang="sv-SE" b="1">
              <a:latin typeface="Gotham"/>
            </a:endParaRPr>
          </a:p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E78EC89-1926-4D97-9407-B898691D9E5F}"/>
              </a:ext>
            </a:extLst>
          </p:cNvPr>
          <p:cNvSpPr/>
          <p:nvPr/>
        </p:nvSpPr>
        <p:spPr>
          <a:xfrm>
            <a:off x="3635331" y="3760663"/>
            <a:ext cx="1816344" cy="8375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latin typeface="Gotham"/>
              </a:rPr>
              <a:t>Celiakiforum</a:t>
            </a:r>
          </a:p>
          <a:p>
            <a:pPr algn="ctr"/>
            <a:r>
              <a:rPr lang="sv-SE" sz="1200">
                <a:latin typeface="Gotham"/>
              </a:rPr>
              <a:t>(före &amp; efter)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24B4530-A358-4B12-8AE7-CA811EE505A2}"/>
              </a:ext>
            </a:extLst>
          </p:cNvPr>
          <p:cNvSpPr/>
          <p:nvPr/>
        </p:nvSpPr>
        <p:spPr>
          <a:xfrm>
            <a:off x="7679474" y="3760662"/>
            <a:ext cx="1816343" cy="83755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 err="1">
                <a:latin typeface="Gotham"/>
              </a:rPr>
              <a:t>Podden</a:t>
            </a:r>
            <a:br>
              <a:rPr lang="sv-SE" b="1">
                <a:latin typeface="Gotham"/>
              </a:rPr>
            </a:br>
            <a:r>
              <a:rPr lang="sv-SE" sz="1200">
                <a:latin typeface="Gotham"/>
              </a:rPr>
              <a:t>(Nämna innan + live?)  </a:t>
            </a:r>
          </a:p>
          <a:p>
            <a:pPr algn="ctr"/>
            <a:endParaRPr lang="sv-SE"/>
          </a:p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92F75C1-05AD-42ED-815F-D6D5772342E0}"/>
              </a:ext>
            </a:extLst>
          </p:cNvPr>
          <p:cNvSpPr/>
          <p:nvPr/>
        </p:nvSpPr>
        <p:spPr>
          <a:xfrm>
            <a:off x="3635332" y="5201613"/>
            <a:ext cx="1816343" cy="83755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>
                <a:latin typeface="Gotham"/>
              </a:rPr>
              <a:t>LinkedIn </a:t>
            </a:r>
          </a:p>
          <a:p>
            <a:pPr algn="ctr"/>
            <a:endParaRPr lang="sv-SE"/>
          </a:p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6D79AE8-6E39-45D0-AE2C-0DE9E06DD9CA}"/>
              </a:ext>
            </a:extLst>
          </p:cNvPr>
          <p:cNvSpPr/>
          <p:nvPr/>
        </p:nvSpPr>
        <p:spPr>
          <a:xfrm>
            <a:off x="5657401" y="5201612"/>
            <a:ext cx="1816343" cy="8375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>
                <a:latin typeface="Gotham"/>
              </a:rPr>
              <a:t>Twitter? </a:t>
            </a:r>
          </a:p>
          <a:p>
            <a:pPr algn="ctr"/>
            <a:endParaRPr lang="sv-SE"/>
          </a:p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E20CD52-1B14-482F-88F5-DAD412D8C817}"/>
              </a:ext>
            </a:extLst>
          </p:cNvPr>
          <p:cNvSpPr/>
          <p:nvPr/>
        </p:nvSpPr>
        <p:spPr>
          <a:xfrm>
            <a:off x="1623683" y="5201614"/>
            <a:ext cx="1816343" cy="8375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>
                <a:latin typeface="Gotham"/>
              </a:rPr>
              <a:t>YouTube </a:t>
            </a:r>
          </a:p>
          <a:p>
            <a:pPr algn="ctr"/>
            <a:endParaRPr lang="sv-SE"/>
          </a:p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B8E7C99-854A-4F81-8DCE-599B6013260A}"/>
              </a:ext>
            </a:extLst>
          </p:cNvPr>
          <p:cNvSpPr/>
          <p:nvPr/>
        </p:nvSpPr>
        <p:spPr>
          <a:xfrm>
            <a:off x="5657402" y="3760663"/>
            <a:ext cx="1816343" cy="8375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>
                <a:latin typeface="Gotham"/>
              </a:rPr>
              <a:t>Föreningarna + Förbundet</a:t>
            </a:r>
          </a:p>
          <a:p>
            <a:pPr algn="ctr"/>
            <a:r>
              <a:rPr lang="sv-SE" sz="1100">
                <a:latin typeface="Gotham"/>
              </a:rPr>
              <a:t>(hemsida, Facebook, </a:t>
            </a:r>
            <a:r>
              <a:rPr lang="sv-SE" sz="1100" err="1">
                <a:latin typeface="Gotham"/>
              </a:rPr>
              <a:t>Insta</a:t>
            </a:r>
            <a:r>
              <a:rPr lang="sv-SE" sz="1100">
                <a:latin typeface="Gotham"/>
              </a:rPr>
              <a:t>) </a:t>
            </a:r>
          </a:p>
          <a:p>
            <a:pPr algn="ctr"/>
            <a:endParaRPr lang="sv-SE"/>
          </a:p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CC98AF7-2C09-4CB0-88C6-AFE3A4901C25}"/>
              </a:ext>
            </a:extLst>
          </p:cNvPr>
          <p:cNvSpPr/>
          <p:nvPr/>
        </p:nvSpPr>
        <p:spPr>
          <a:xfrm>
            <a:off x="1122485" y="2009609"/>
            <a:ext cx="870709" cy="837555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>
                <a:latin typeface="Gotham Light" pitchFamily="50" charset="0"/>
                <a:cs typeface="Gotham Light" pitchFamily="50" charset="0"/>
              </a:rPr>
              <a:t>6500 besök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FB8CDAAC-8618-449E-8D4C-08C5124E1FF8}"/>
              </a:ext>
            </a:extLst>
          </p:cNvPr>
          <p:cNvSpPr/>
          <p:nvPr/>
        </p:nvSpPr>
        <p:spPr>
          <a:xfrm>
            <a:off x="3672794" y="1724564"/>
            <a:ext cx="870709" cy="837555"/>
          </a:xfrm>
          <a:prstGeom prst="ellipse">
            <a:avLst/>
          </a:prstGeom>
          <a:solidFill>
            <a:srgbClr val="C492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869 följare 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6F9C4643-68F2-424B-AD67-610272E7CF83}"/>
              </a:ext>
            </a:extLst>
          </p:cNvPr>
          <p:cNvSpPr/>
          <p:nvPr/>
        </p:nvSpPr>
        <p:spPr>
          <a:xfrm>
            <a:off x="9012116" y="1582615"/>
            <a:ext cx="1072662" cy="1046285"/>
          </a:xfrm>
          <a:prstGeom prst="ellipse">
            <a:avLst/>
          </a:prstGeom>
          <a:solidFill>
            <a:srgbClr val="9E5BA7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7700 mail-adresser 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DDFB0256-23F1-4B26-B079-D4BAF4A05201}"/>
              </a:ext>
            </a:extLst>
          </p:cNvPr>
          <p:cNvSpPr/>
          <p:nvPr/>
        </p:nvSpPr>
        <p:spPr>
          <a:xfrm>
            <a:off x="1122484" y="3429000"/>
            <a:ext cx="870709" cy="837555"/>
          </a:xfrm>
          <a:prstGeom prst="ellipse">
            <a:avLst/>
          </a:prstGeom>
          <a:solidFill>
            <a:srgbClr val="72529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9345 anv.</a:t>
            </a: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7D44D01F-5433-42F8-A270-9D6917203F44}"/>
              </a:ext>
            </a:extLst>
          </p:cNvPr>
          <p:cNvSpPr/>
          <p:nvPr/>
        </p:nvSpPr>
        <p:spPr>
          <a:xfrm>
            <a:off x="563713" y="4869656"/>
            <a:ext cx="1324037" cy="1268237"/>
          </a:xfrm>
          <a:prstGeom prst="ellipse">
            <a:avLst/>
          </a:prstGeom>
          <a:solidFill>
            <a:srgbClr val="65738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78 pren.</a:t>
            </a:r>
          </a:p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212 visningar </a:t>
            </a: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D3B69F8E-243A-4CEC-B06D-282D769D3ACC}"/>
              </a:ext>
            </a:extLst>
          </p:cNvPr>
          <p:cNvSpPr/>
          <p:nvPr/>
        </p:nvSpPr>
        <p:spPr>
          <a:xfrm>
            <a:off x="4741559" y="5805008"/>
            <a:ext cx="870709" cy="837555"/>
          </a:xfrm>
          <a:prstGeom prst="ellipse">
            <a:avLst/>
          </a:prstGeom>
          <a:solidFill>
            <a:srgbClr val="99528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82 följare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32D0C712-D090-4777-A6A9-E91987BF7F8B}"/>
              </a:ext>
            </a:extLst>
          </p:cNvPr>
          <p:cNvSpPr/>
          <p:nvPr/>
        </p:nvSpPr>
        <p:spPr>
          <a:xfrm>
            <a:off x="7150293" y="5601613"/>
            <a:ext cx="870709" cy="837555"/>
          </a:xfrm>
          <a:prstGeom prst="ellipse">
            <a:avLst/>
          </a:prstGeom>
          <a:solidFill>
            <a:srgbClr val="4C376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930 följare</a:t>
            </a: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76ECCA0D-BF91-407A-926D-691A712CB8B4}"/>
              </a:ext>
            </a:extLst>
          </p:cNvPr>
          <p:cNvSpPr/>
          <p:nvPr/>
        </p:nvSpPr>
        <p:spPr>
          <a:xfrm>
            <a:off x="6985052" y="2830372"/>
            <a:ext cx="1114358" cy="1085066"/>
          </a:xfrm>
          <a:prstGeom prst="ellipse">
            <a:avLst/>
          </a:prstGeom>
          <a:solidFill>
            <a:srgbClr val="65738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F </a:t>
            </a:r>
            <a:r>
              <a:rPr lang="sv-SE" sz="1000" err="1">
                <a:latin typeface="Gotham Light" pitchFamily="50" charset="0"/>
                <a:cs typeface="Gotham Light" pitchFamily="50" charset="0"/>
              </a:rPr>
              <a:t>fb</a:t>
            </a:r>
            <a:r>
              <a:rPr lang="sv-SE" sz="1000">
                <a:latin typeface="Gotham Light" pitchFamily="50" charset="0"/>
                <a:cs typeface="Gotham Light" pitchFamily="50" charset="0"/>
              </a:rPr>
              <a:t>: 15026  följare</a:t>
            </a:r>
            <a:br>
              <a:rPr lang="sv-SE" sz="1000">
                <a:latin typeface="Gotham Light" pitchFamily="50" charset="0"/>
                <a:cs typeface="Gotham Light" pitchFamily="50" charset="0"/>
              </a:rPr>
            </a:br>
            <a:br>
              <a:rPr lang="sv-SE" sz="1000">
                <a:latin typeface="Gotham Light" pitchFamily="50" charset="0"/>
                <a:cs typeface="Gotham Light" pitchFamily="50" charset="0"/>
              </a:rPr>
            </a:br>
            <a:r>
              <a:rPr lang="sv-SE" sz="1000">
                <a:latin typeface="Gotham Light" pitchFamily="50" charset="0"/>
                <a:cs typeface="Gotham Light" pitchFamily="50" charset="0"/>
              </a:rPr>
              <a:t>S </a:t>
            </a:r>
            <a:r>
              <a:rPr lang="sv-SE" sz="1000" err="1">
                <a:latin typeface="Gotham Light" pitchFamily="50" charset="0"/>
                <a:cs typeface="Gotham Light" pitchFamily="50" charset="0"/>
              </a:rPr>
              <a:t>fb</a:t>
            </a:r>
            <a:r>
              <a:rPr lang="sv-SE" sz="1000">
                <a:latin typeface="Gotham Light" pitchFamily="50" charset="0"/>
                <a:cs typeface="Gotham Light" pitchFamily="50" charset="0"/>
              </a:rPr>
              <a:t>: 882</a:t>
            </a:r>
          </a:p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följare</a:t>
            </a:r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7903CCF2-C731-44B4-B7E4-8D15EB6CA9C1}"/>
              </a:ext>
            </a:extLst>
          </p:cNvPr>
          <p:cNvSpPr/>
          <p:nvPr/>
        </p:nvSpPr>
        <p:spPr>
          <a:xfrm>
            <a:off x="3333955" y="3152268"/>
            <a:ext cx="870709" cy="837555"/>
          </a:xfrm>
          <a:prstGeom prst="ellipse">
            <a:avLst/>
          </a:prstGeom>
          <a:solidFill>
            <a:srgbClr val="A65B7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Ca </a:t>
            </a:r>
          </a:p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15.000 läsare </a:t>
            </a: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9AA7CA5B-72CF-452D-ADB5-BA79FF97C955}"/>
              </a:ext>
            </a:extLst>
          </p:cNvPr>
          <p:cNvSpPr/>
          <p:nvPr/>
        </p:nvSpPr>
        <p:spPr>
          <a:xfrm>
            <a:off x="6814205" y="4173262"/>
            <a:ext cx="870709" cy="847822"/>
          </a:xfrm>
          <a:prstGeom prst="ellipse">
            <a:avLst/>
          </a:prstGeom>
          <a:solidFill>
            <a:srgbClr val="65738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>
              <a:latin typeface="Gotham Light" pitchFamily="50" charset="0"/>
              <a:cs typeface="Gotham Light" pitchFamily="50" charset="0"/>
            </a:endParaRPr>
          </a:p>
          <a:p>
            <a:pPr algn="ctr"/>
            <a:endParaRPr lang="sv-SE" sz="1000">
              <a:latin typeface="Gotham Light" pitchFamily="50" charset="0"/>
              <a:cs typeface="Gotham Light" pitchFamily="50" charset="0"/>
            </a:endParaRPr>
          </a:p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F IG: 6412 följare</a:t>
            </a:r>
            <a:br>
              <a:rPr lang="sv-SE" sz="1000">
                <a:latin typeface="Gotham Light" pitchFamily="50" charset="0"/>
                <a:cs typeface="Gotham Light" pitchFamily="50" charset="0"/>
              </a:rPr>
            </a:br>
            <a:br>
              <a:rPr lang="sv-SE" sz="1000">
                <a:latin typeface="Gotham Light" pitchFamily="50" charset="0"/>
                <a:cs typeface="Gotham Light" pitchFamily="50" charset="0"/>
              </a:rPr>
            </a:br>
            <a:endParaRPr lang="sv-SE" sz="100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29966440-3F47-4D92-9213-A8EC1BAA3947}"/>
              </a:ext>
            </a:extLst>
          </p:cNvPr>
          <p:cNvSpPr/>
          <p:nvPr/>
        </p:nvSpPr>
        <p:spPr>
          <a:xfrm>
            <a:off x="4402629" y="1721845"/>
            <a:ext cx="870709" cy="837555"/>
          </a:xfrm>
          <a:prstGeom prst="ellipse">
            <a:avLst/>
          </a:prstGeom>
          <a:solidFill>
            <a:srgbClr val="C492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930 följare 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631825AB-3AEF-4071-8499-CE02761361E1}"/>
              </a:ext>
            </a:extLst>
          </p:cNvPr>
          <p:cNvSpPr/>
          <p:nvPr/>
        </p:nvSpPr>
        <p:spPr>
          <a:xfrm>
            <a:off x="7550990" y="4261486"/>
            <a:ext cx="870709" cy="847822"/>
          </a:xfrm>
          <a:prstGeom prst="ellipse">
            <a:avLst/>
          </a:prstGeom>
          <a:solidFill>
            <a:srgbClr val="65738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>
              <a:latin typeface="Gotham Light" pitchFamily="50" charset="0"/>
              <a:cs typeface="Gotham Light" pitchFamily="50" charset="0"/>
            </a:endParaRPr>
          </a:p>
          <a:p>
            <a:pPr algn="ctr"/>
            <a:endParaRPr lang="sv-SE" sz="1000">
              <a:latin typeface="Gotham Light" pitchFamily="50" charset="0"/>
              <a:cs typeface="Gotham Light" pitchFamily="50" charset="0"/>
            </a:endParaRPr>
          </a:p>
          <a:p>
            <a:pPr algn="ctr"/>
            <a:r>
              <a:rPr lang="sv-SE" sz="1000">
                <a:latin typeface="Gotham Light" pitchFamily="50" charset="0"/>
                <a:cs typeface="Gotham Light" pitchFamily="50" charset="0"/>
              </a:rPr>
              <a:t>F IG: 6518 följare</a:t>
            </a:r>
            <a:br>
              <a:rPr lang="sv-SE" sz="1000">
                <a:latin typeface="Gotham Light" pitchFamily="50" charset="0"/>
                <a:cs typeface="Gotham Light" pitchFamily="50" charset="0"/>
              </a:rPr>
            </a:br>
            <a:br>
              <a:rPr lang="sv-SE" sz="1000">
                <a:latin typeface="Gotham Light" pitchFamily="50" charset="0"/>
                <a:cs typeface="Gotham Light" pitchFamily="50" charset="0"/>
              </a:rPr>
            </a:br>
            <a:endParaRPr lang="sv-SE" sz="1000">
              <a:latin typeface="Gotham Light" pitchFamily="50" charset="0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5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5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otham"/>
              </a:rPr>
              <a:t>Utställare &amp; Inspiratörer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D054DE3-3335-48A5-B2C9-22E7A5EAF717}"/>
              </a:ext>
            </a:extLst>
          </p:cNvPr>
          <p:cNvSpPr txBox="1"/>
          <p:nvPr/>
        </p:nvSpPr>
        <p:spPr>
          <a:xfrm>
            <a:off x="3097091" y="3244334"/>
            <a:ext cx="6194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/>
              <a:t>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AE54F8F-F24C-4B84-A54F-B3291840247B}"/>
              </a:ext>
            </a:extLst>
          </p:cNvPr>
          <p:cNvSpPr/>
          <p:nvPr/>
        </p:nvSpPr>
        <p:spPr>
          <a:xfrm>
            <a:off x="688731" y="2095500"/>
            <a:ext cx="10665070" cy="43973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Strategi för Utställarna – 	Utforma erbjudande och presentation</a:t>
            </a:r>
            <a:br>
              <a:rPr lang="sv-SE">
                <a:latin typeface="Gotham"/>
              </a:rPr>
            </a:br>
            <a:r>
              <a:rPr lang="sv-SE">
                <a:latin typeface="Gotham"/>
              </a:rPr>
              <a:t>			Ring-dagar </a:t>
            </a:r>
            <a:br>
              <a:rPr lang="sv-SE">
                <a:latin typeface="Gotham"/>
              </a:rPr>
            </a:br>
            <a:r>
              <a:rPr lang="sv-SE">
                <a:latin typeface="Gotham"/>
              </a:rPr>
              <a:t>			Engagera Överkorsade Axet licensierade företag</a:t>
            </a:r>
            <a:endParaRPr lang="sv-SE">
              <a:solidFill>
                <a:schemeClr val="bg1"/>
              </a:solidFill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Strategi för Inspiratör/</a:t>
            </a:r>
            <a:r>
              <a:rPr lang="sv-SE" err="1">
                <a:latin typeface="Gotham"/>
              </a:rPr>
              <a:t>Influencers</a:t>
            </a:r>
            <a:r>
              <a:rPr lang="sv-SE">
                <a:latin typeface="Gotham"/>
              </a:rPr>
              <a:t>/Bloggare – 	Ge möjlighet att synas med text och länk</a:t>
            </a:r>
          </a:p>
          <a:p>
            <a:pPr lvl="7"/>
            <a:r>
              <a:rPr lang="sv-SE">
                <a:latin typeface="Gotham"/>
              </a:rPr>
              <a:t>		Sprida eventet i deras egna </a:t>
            </a:r>
            <a:r>
              <a:rPr lang="sv-SE" err="1">
                <a:latin typeface="Gotham"/>
              </a:rPr>
              <a:t>kalaner</a:t>
            </a:r>
            <a:endParaRPr lang="sv-SE">
              <a:latin typeface="Gotham"/>
            </a:endParaRPr>
          </a:p>
          <a:p>
            <a:pPr lvl="7"/>
            <a:r>
              <a:rPr lang="sv-SE">
                <a:latin typeface="Gotham"/>
              </a:rPr>
              <a:t>		Eventuell program-aktivitet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  <a:latin typeface="Gotham"/>
              </a:rPr>
              <a:t>Tipsa gärna! (författare/förlag, Inspiratörer, företag? – Gärna lokala) </a:t>
            </a:r>
            <a:endParaRPr lang="sv-SE">
              <a:latin typeface="Gotham"/>
            </a:endParaRPr>
          </a:p>
          <a:p>
            <a:endParaRPr lang="sv-SE">
              <a:latin typeface="Gotham"/>
            </a:endParaRPr>
          </a:p>
        </p:txBody>
      </p:sp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B4DC3BF1-743C-4957-A74D-132444577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425100"/>
              </p:ext>
            </p:extLst>
          </p:nvPr>
        </p:nvGraphicFramePr>
        <p:xfrm>
          <a:off x="8387862" y="365124"/>
          <a:ext cx="3420208" cy="4251962"/>
        </p:xfrm>
        <a:graphic>
          <a:graphicData uri="http://schemas.openxmlformats.org/drawingml/2006/table">
            <a:tbl>
              <a:tblPr/>
              <a:tblGrid>
                <a:gridCol w="3420208">
                  <a:extLst>
                    <a:ext uri="{9D8B030D-6E8A-4147-A177-3AD203B41FA5}">
                      <a16:colId xmlns:a16="http://schemas.microsoft.com/office/drawing/2014/main" val="3895588369"/>
                    </a:ext>
                  </a:extLst>
                </a:gridCol>
              </a:tblGrid>
              <a:tr h="377900">
                <a:tc>
                  <a:txBody>
                    <a:bodyPr/>
                    <a:lstStyle/>
                    <a:p>
                      <a:pPr rtl="0" fontAlgn="b"/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Utställare</a:t>
                      </a:r>
                    </a:p>
                  </a:txBody>
                  <a:tcPr marL="15671" marR="15671" marT="10447" marB="1044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58983"/>
                  </a:ext>
                </a:extLst>
              </a:tr>
              <a:tr h="39245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FOR REAL FOODS NORDIC AB</a:t>
                      </a:r>
                    </a:p>
                  </a:txBody>
                  <a:tcPr marL="15671" marR="15671" marT="10447" marB="1044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744541"/>
                  </a:ext>
                </a:extLst>
              </a:tr>
              <a:tr h="578354">
                <a:tc>
                  <a:txBody>
                    <a:bodyPr/>
                    <a:lstStyle/>
                    <a:p>
                      <a:pPr rtl="0" fontAlgn="b"/>
                      <a:r>
                        <a:rPr lang="sv-SE" sz="1600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Svenska celiakiungdomsförbundet</a:t>
                      </a:r>
                    </a:p>
                  </a:txBody>
                  <a:tcPr marL="15671" marR="15671" marT="10447" marB="1044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1902"/>
                  </a:ext>
                </a:extLst>
              </a:tr>
              <a:tr h="407000">
                <a:tc>
                  <a:txBody>
                    <a:bodyPr/>
                    <a:lstStyle/>
                    <a:p>
                      <a:pPr rtl="0" fontAlgn="b"/>
                      <a:r>
                        <a:rPr lang="sv-SE" sz="1600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Elding-Pontén</a:t>
                      </a:r>
                    </a:p>
                  </a:txBody>
                  <a:tcPr marL="15671" marR="15671" marT="10447" marB="1044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21271"/>
                  </a:ext>
                </a:extLst>
              </a:tr>
              <a:tr h="392455">
                <a:tc>
                  <a:txBody>
                    <a:bodyPr/>
                    <a:lstStyle/>
                    <a:p>
                      <a:pPr rtl="0" fontAlgn="b"/>
                      <a:r>
                        <a:rPr lang="sv-SE" sz="1600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Gott utan gluten Sverige AB</a:t>
                      </a:r>
                    </a:p>
                  </a:txBody>
                  <a:tcPr marL="15671" marR="15671" marT="10447" marB="1044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20951"/>
                  </a:ext>
                </a:extLst>
              </a:tr>
              <a:tr h="272046">
                <a:tc>
                  <a:txBody>
                    <a:bodyPr/>
                    <a:lstStyle/>
                    <a:p>
                      <a:pPr rtl="0" fontAlgn="b"/>
                      <a:r>
                        <a:rPr lang="sv-SE" sz="1600" err="1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Dorimax</a:t>
                      </a:r>
                      <a:r>
                        <a:rPr lang="sv-SE" sz="1600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 AB</a:t>
                      </a:r>
                    </a:p>
                  </a:txBody>
                  <a:tcPr marL="15671" marR="15671" marT="10447" marB="1044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87198"/>
                  </a:ext>
                </a:extLst>
              </a:tr>
              <a:tr h="272046">
                <a:tc>
                  <a:txBody>
                    <a:bodyPr/>
                    <a:lstStyle/>
                    <a:p>
                      <a:pPr rtl="0" fontAlgn="b"/>
                      <a:r>
                        <a:rPr lang="sv-SE" sz="1600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Nestlé Sverige AB</a:t>
                      </a:r>
                    </a:p>
                  </a:txBody>
                  <a:tcPr marL="15671" marR="15671" marT="10447" marB="1044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258573"/>
                  </a:ext>
                </a:extLst>
              </a:tr>
              <a:tr h="272046">
                <a:tc>
                  <a:txBody>
                    <a:bodyPr/>
                    <a:lstStyle/>
                    <a:p>
                      <a:pPr rtl="0" fontAlgn="b"/>
                      <a:r>
                        <a:rPr lang="sv-SE" sz="1600" err="1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Mixwell</a:t>
                      </a:r>
                      <a:r>
                        <a:rPr lang="sv-SE" sz="1600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                                                               </a:t>
                      </a:r>
                    </a:p>
                  </a:txBody>
                  <a:tcPr marL="15671" marR="15671" marT="10447" marB="1044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75228"/>
                  </a:ext>
                </a:extLst>
              </a:tr>
              <a:tr h="392455">
                <a:tc>
                  <a:txBody>
                    <a:bodyPr/>
                    <a:lstStyle/>
                    <a:p>
                      <a:pPr rtl="0" fontAlgn="b"/>
                      <a:r>
                        <a:rPr lang="sv-SE" sz="1600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Hembakat glutenfritt by Agnetha AB</a:t>
                      </a:r>
                    </a:p>
                  </a:txBody>
                  <a:tcPr marL="15671" marR="15671" marT="10447" marB="1044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610663"/>
                  </a:ext>
                </a:extLst>
              </a:tr>
              <a:tr h="392455">
                <a:tc>
                  <a:txBody>
                    <a:bodyPr/>
                    <a:lstStyle/>
                    <a:p>
                      <a:pPr rtl="0" fontAlgn="b"/>
                      <a:r>
                        <a:rPr lang="sv-SE" sz="1600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Lysings Glutenfria Bageri</a:t>
                      </a:r>
                    </a:p>
                  </a:txBody>
                  <a:tcPr marL="15671" marR="15671" marT="10447" marB="1044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292170"/>
                  </a:ext>
                </a:extLst>
              </a:tr>
              <a:tr h="502750">
                <a:tc>
                  <a:txBody>
                    <a:bodyPr/>
                    <a:lstStyle/>
                    <a:p>
                      <a:pPr rtl="0" fontAlgn="b"/>
                      <a:r>
                        <a:rPr lang="sv-SE" sz="1600" err="1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Schär</a:t>
                      </a:r>
                      <a:r>
                        <a:rPr lang="sv-SE" sz="1600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 </a:t>
                      </a:r>
                      <a:r>
                        <a:rPr lang="sv-SE" sz="1600" err="1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mfl.</a:t>
                      </a:r>
                      <a:r>
                        <a:rPr lang="sv-SE" sz="1600">
                          <a:solidFill>
                            <a:schemeClr val="bg1"/>
                          </a:solidFill>
                          <a:effectLst/>
                          <a:latin typeface="Gotham"/>
                        </a:rPr>
                        <a:t> </a:t>
                      </a:r>
                    </a:p>
                  </a:txBody>
                  <a:tcPr marL="15671" marR="15671" marT="10447" marB="10447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0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5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otham"/>
              </a:rPr>
              <a:t>Erbjudanden utställare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D054DE3-3335-48A5-B2C9-22E7A5EAF717}"/>
              </a:ext>
            </a:extLst>
          </p:cNvPr>
          <p:cNvSpPr txBox="1"/>
          <p:nvPr/>
        </p:nvSpPr>
        <p:spPr>
          <a:xfrm>
            <a:off x="3097091" y="3244334"/>
            <a:ext cx="6194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/>
              <a:t> </a:t>
            </a:r>
          </a:p>
        </p:txBody>
      </p:sp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8B2B9411-36F7-4DCA-BDBE-2891621ED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8" r="1909"/>
          <a:stretch/>
        </p:blipFill>
        <p:spPr>
          <a:xfrm>
            <a:off x="0" y="2387321"/>
            <a:ext cx="3192701" cy="3328987"/>
          </a:xfrm>
          <a:prstGeom prst="rect">
            <a:avLst/>
          </a:prstGeom>
        </p:spPr>
      </p:pic>
      <p:pic>
        <p:nvPicPr>
          <p:cNvPr id="20" name="Bildobjekt 19" descr="En bild som visar text&#10;&#10;Automatiskt genererad beskrivning">
            <a:extLst>
              <a:ext uri="{FF2B5EF4-FFF2-40B4-BE49-F238E27FC236}">
                <a16:creationId xmlns:a16="http://schemas.microsoft.com/office/drawing/2014/main" id="{9B8A29DD-A818-4F4B-B6CA-D0DE32BF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514" y="2325775"/>
            <a:ext cx="2916438" cy="3738562"/>
          </a:xfrm>
          <a:prstGeom prst="rect">
            <a:avLst/>
          </a:prstGeom>
        </p:spPr>
      </p:pic>
      <p:pic>
        <p:nvPicPr>
          <p:cNvPr id="22" name="Bildobjekt 21" descr="En bild som visar text&#10;&#10;Automatiskt genererad beskrivning">
            <a:extLst>
              <a:ext uri="{FF2B5EF4-FFF2-40B4-BE49-F238E27FC236}">
                <a16:creationId xmlns:a16="http://schemas.microsoft.com/office/drawing/2014/main" id="{81B8B0A7-92A7-4F5A-B55D-CF0AE3A39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237" y="2387321"/>
            <a:ext cx="3025048" cy="3893877"/>
          </a:xfrm>
          <a:prstGeom prst="rect">
            <a:avLst/>
          </a:prstGeom>
        </p:spPr>
      </p:pic>
      <p:pic>
        <p:nvPicPr>
          <p:cNvPr id="18" name="Bildobjekt 17" descr="En bild som visar text&#10;&#10;Automatiskt genererad beskrivning">
            <a:extLst>
              <a:ext uri="{FF2B5EF4-FFF2-40B4-BE49-F238E27FC236}">
                <a16:creationId xmlns:a16="http://schemas.microsoft.com/office/drawing/2014/main" id="{96E5025D-537D-4234-BEF2-A0D959BEEC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4" r="3540"/>
          <a:stretch/>
        </p:blipFill>
        <p:spPr>
          <a:xfrm>
            <a:off x="3192701" y="2413699"/>
            <a:ext cx="3086510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89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otham"/>
              </a:rPr>
              <a:t>Aktivitetsförslag för mässan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6FB625-6B5A-4D4B-A3C0-20861C7C2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613803"/>
              </p:ext>
            </p:extLst>
          </p:nvPr>
        </p:nvGraphicFramePr>
        <p:xfrm>
          <a:off x="553915" y="773723"/>
          <a:ext cx="11832750" cy="5676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DD054DE3-3335-48A5-B2C9-22E7A5EAF717}"/>
              </a:ext>
            </a:extLst>
          </p:cNvPr>
          <p:cNvSpPr txBox="1"/>
          <p:nvPr/>
        </p:nvSpPr>
        <p:spPr>
          <a:xfrm>
            <a:off x="3097091" y="3244334"/>
            <a:ext cx="6194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5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96EC1A-7A1B-4742-B483-6304DBF6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FCFEF9-967B-41F7-BD5B-759731E73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0246E6-2441-4E47-9FF1-D93B1CFB3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A756A9-D9F0-430C-9D7D-49A3D56A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1F610-3657-4B84-87D9-BEE5511D8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02FAA7-A199-485B-B38A-32D78A206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CC5FE-7AA4-4F2B-A7C7-E14CC7D86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3B2940-D9C2-43B7-A6ED-260C58BD5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22B8C2-BBF3-4116-8662-F0790D6D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54D5E0-5B9B-4102-B980-344A3B9AC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DFA4EB-A427-4EFA-9E47-EBDD8142F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11A22D-4A28-4A6C-ADB5-B5DFB897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FD5584-2410-442E-A959-95D940444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669C05-5C4E-4211-AD35-FD316EF07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DFE8C3-5990-4501-BBDE-8C749503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otham"/>
              </a:rPr>
              <a:t>Exempel Föreningar aktivitetsförslag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29B5529-5F36-4E65-A8C2-0A3F92F29415}"/>
              </a:ext>
            </a:extLst>
          </p:cNvPr>
          <p:cNvSpPr txBox="1">
            <a:spLocks/>
          </p:cNvSpPr>
          <p:nvPr/>
        </p:nvSpPr>
        <p:spPr>
          <a:xfrm>
            <a:off x="838200" y="1929384"/>
            <a:ext cx="10231315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sv-SE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3600">
              <a:latin typeface="Gotham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AE068-AC82-4619-B03C-708ACC3F31F1}"/>
              </a:ext>
            </a:extLst>
          </p:cNvPr>
          <p:cNvSpPr/>
          <p:nvPr/>
        </p:nvSpPr>
        <p:spPr>
          <a:xfrm>
            <a:off x="2955134" y="2182305"/>
            <a:ext cx="2163352" cy="446468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>
                <a:latin typeface="Gotham"/>
              </a:rPr>
              <a:t>DELA INFORMATION I SOCIALA MEDIER</a:t>
            </a:r>
          </a:p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>
                <a:latin typeface="Gotham"/>
              </a:rPr>
              <a:t>@matforlivet_sthlm</a:t>
            </a:r>
          </a:p>
          <a:p>
            <a:pPr algn="ctr"/>
            <a:r>
              <a:rPr lang="sv-SE">
                <a:latin typeface="Gotham"/>
              </a:rPr>
              <a:t>#matforlivet2021 </a:t>
            </a:r>
          </a:p>
          <a:p>
            <a:pPr algn="ctr"/>
            <a:endParaRPr lang="sv-SE">
              <a:latin typeface="Gotham"/>
            </a:endParaRPr>
          </a:p>
          <a:p>
            <a:pPr algn="ctr"/>
            <a:r>
              <a:rPr lang="sv-SE">
                <a:latin typeface="Gotham"/>
              </a:rPr>
              <a:t>Färdigt </a:t>
            </a:r>
            <a:r>
              <a:rPr lang="sv-SE" err="1">
                <a:latin typeface="Gotham"/>
              </a:rPr>
              <a:t>content</a:t>
            </a:r>
            <a:r>
              <a:rPr lang="sv-SE">
                <a:latin typeface="Gotham"/>
              </a:rPr>
              <a:t> </a:t>
            </a:r>
          </a:p>
          <a:p>
            <a:pPr algn="ctr"/>
            <a:endParaRPr lang="sv-SE">
              <a:latin typeface="Gotham"/>
            </a:endParaRPr>
          </a:p>
          <a:p>
            <a:pPr algn="ctr"/>
            <a:r>
              <a:rPr lang="sv-SE">
                <a:latin typeface="Gotham"/>
              </a:rPr>
              <a:t>LÄNKA TILL KALENDERN  </a:t>
            </a:r>
          </a:p>
          <a:p>
            <a:pPr algn="ctr"/>
            <a:endParaRPr lang="sv-SE">
              <a:latin typeface="Gotham"/>
            </a:endParaRPr>
          </a:p>
          <a:p>
            <a:pPr algn="ctr"/>
            <a:r>
              <a:rPr lang="sv-SE">
                <a:latin typeface="Gotham"/>
              </a:rPr>
              <a:t>Anordna frågestund för just er förening</a:t>
            </a:r>
          </a:p>
          <a:p>
            <a:pPr algn="ctr"/>
            <a:endParaRPr lang="sv-SE">
              <a:latin typeface="Gotha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875DAA6-E51F-4B36-B795-0B211B9070F3}"/>
              </a:ext>
            </a:extLst>
          </p:cNvPr>
          <p:cNvSpPr/>
          <p:nvPr/>
        </p:nvSpPr>
        <p:spPr>
          <a:xfrm>
            <a:off x="230854" y="1863970"/>
            <a:ext cx="2602523" cy="47830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>
                <a:latin typeface="Gotham"/>
              </a:rPr>
              <a:t>ÖPPET HUS</a:t>
            </a:r>
          </a:p>
          <a:p>
            <a:pPr algn="ctr"/>
            <a:endParaRPr lang="sv-SE" b="1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Provsmaka produkter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Hjälpa till att e-handla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Se seminariet tillsammans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Tävlingar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Fika</a:t>
            </a:r>
          </a:p>
          <a:p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Återstart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Annat</a:t>
            </a:r>
          </a:p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21FC4B5-A4B7-49B2-8220-517610031EE1}"/>
              </a:ext>
            </a:extLst>
          </p:cNvPr>
          <p:cNvSpPr/>
          <p:nvPr/>
        </p:nvSpPr>
        <p:spPr>
          <a:xfrm>
            <a:off x="7217664" y="2182303"/>
            <a:ext cx="2305739" cy="356701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>
                <a:latin typeface="Gotham"/>
              </a:rPr>
              <a:t>MEDLEMS-VÄRVNING</a:t>
            </a:r>
          </a:p>
          <a:p>
            <a:pPr algn="ctr"/>
            <a:endParaRPr lang="sv-SE" b="1">
              <a:latin typeface="Gotha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Signa </a:t>
            </a:r>
            <a:r>
              <a:rPr lang="sv-SE" err="1">
                <a:latin typeface="Gotham"/>
              </a:rPr>
              <a:t>up</a:t>
            </a:r>
            <a:r>
              <a:rPr lang="sv-SE">
                <a:latin typeface="Gotham"/>
              </a:rPr>
              <a:t> nu – medlem till 31/12 2022</a:t>
            </a:r>
          </a:p>
          <a:p>
            <a:pPr algn="ctr"/>
            <a:endParaRPr lang="sv-SE">
              <a:latin typeface="Gotha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Få Smillas bok   </a:t>
            </a:r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F875BB2-11B2-4687-B0F0-F240DD8D9063}"/>
              </a:ext>
            </a:extLst>
          </p:cNvPr>
          <p:cNvSpPr/>
          <p:nvPr/>
        </p:nvSpPr>
        <p:spPr>
          <a:xfrm>
            <a:off x="5279564" y="2182304"/>
            <a:ext cx="1816343" cy="35670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>
                <a:latin typeface="Gotham"/>
              </a:rPr>
              <a:t>LOKALA AKTÖRER</a:t>
            </a:r>
          </a:p>
          <a:p>
            <a:pPr algn="ctr"/>
            <a:endParaRPr lang="sv-SE" b="1">
              <a:latin typeface="Gotha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Informera om mässan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Anordna träff?</a:t>
            </a:r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EC6FC307-4C30-4BE6-B744-968045BF3A20}"/>
              </a:ext>
            </a:extLst>
          </p:cNvPr>
          <p:cNvSpPr/>
          <p:nvPr/>
        </p:nvSpPr>
        <p:spPr>
          <a:xfrm>
            <a:off x="9645160" y="2182302"/>
            <a:ext cx="2082117" cy="356701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r>
              <a:rPr lang="sv-SE" b="1">
                <a:latin typeface="Gotham"/>
              </a:rPr>
              <a:t>TALARSLOTT PÅ MFL-DAGARNA?</a:t>
            </a:r>
          </a:p>
          <a:p>
            <a:pPr algn="ctr"/>
            <a:endParaRPr lang="sv-SE" b="1">
              <a:latin typeface="Gotha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Tipsa oss om talare/inspiratörer?</a:t>
            </a:r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48133B5-6BEC-4276-B6B2-9DB8D47C0744}"/>
              </a:ext>
            </a:extLst>
          </p:cNvPr>
          <p:cNvSpPr/>
          <p:nvPr/>
        </p:nvSpPr>
        <p:spPr>
          <a:xfrm>
            <a:off x="5279564" y="5814674"/>
            <a:ext cx="3521536" cy="8641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endParaRPr lang="sv-SE" b="1">
              <a:latin typeface="Gotham"/>
            </a:endParaRPr>
          </a:p>
          <a:p>
            <a:pPr algn="ctr"/>
            <a:endParaRPr lang="sv-SE" sz="1400" b="1">
              <a:latin typeface="Gotham"/>
            </a:endParaRPr>
          </a:p>
          <a:p>
            <a:pPr algn="ctr"/>
            <a:r>
              <a:rPr lang="sv-SE" b="1">
                <a:latin typeface="Gotham"/>
              </a:rPr>
              <a:t>ANDRA IDEER?</a:t>
            </a:r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1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2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otham"/>
              </a:rPr>
              <a:t>Medlemsvärvning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C588EA-F5F1-4C78-8483-6E53AE0A5E87}"/>
              </a:ext>
            </a:extLst>
          </p:cNvPr>
          <p:cNvSpPr/>
          <p:nvPr/>
        </p:nvSpPr>
        <p:spPr>
          <a:xfrm>
            <a:off x="688730" y="1929384"/>
            <a:ext cx="11145715" cy="456349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Medlemsvärvning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Enkelt att bli medlem – Erbjudande om medlemskap till dec 2022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Få Smilla receptbok om du blir medlem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Erbjuda differentierade rabatter för medlemmar?  </a:t>
            </a:r>
          </a:p>
          <a:p>
            <a:pPr lvl="2"/>
            <a:endParaRPr lang="sv-SE">
              <a:latin typeface="Gotha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Lyfta fördelarna och andra möjligheter kring medlemskap: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Rekrytera styrelsemedlemmar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Länkningar till övriga föreningar – kalender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Dietist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Ombudsman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Celiakiforum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0508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otham"/>
              </a:rPr>
              <a:t>Marknadsföringsmaterial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C588EA-F5F1-4C78-8483-6E53AE0A5E87}"/>
              </a:ext>
            </a:extLst>
          </p:cNvPr>
          <p:cNvSpPr/>
          <p:nvPr/>
        </p:nvSpPr>
        <p:spPr>
          <a:xfrm>
            <a:off x="688730" y="1929384"/>
            <a:ext cx="11145715" cy="45634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Arkiv Förtroendevalda-sidorna: </a:t>
            </a:r>
            <a:r>
              <a:rPr lang="sv-SE">
                <a:latin typeface="Gotham"/>
                <a:hlinkClick r:id="rId2"/>
              </a:rPr>
              <a:t>https://celiakifortroendevald.se/kommunikation/mat-for-livet/</a:t>
            </a:r>
            <a:r>
              <a:rPr lang="sv-SE">
                <a:latin typeface="Gotham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Uppdateras kontinuerligt med nytt material </a:t>
            </a:r>
          </a:p>
          <a:p>
            <a:pPr lvl="1"/>
            <a:endParaRPr lang="sv-SE">
              <a:latin typeface="Gotham"/>
            </a:endParaRPr>
          </a:p>
          <a:p>
            <a:pPr lvl="1"/>
            <a:r>
              <a:rPr lang="sv-SE">
                <a:latin typeface="Gotham"/>
              </a:rPr>
              <a:t>Bilder och inspirationstext för kanalerna:</a:t>
            </a:r>
          </a:p>
          <a:p>
            <a:pPr marL="742950" lvl="1" indent="-285750">
              <a:buFontTx/>
              <a:buChar char="-"/>
            </a:pPr>
            <a:r>
              <a:rPr lang="sv-SE">
                <a:latin typeface="Gotham"/>
              </a:rPr>
              <a:t>Facebook</a:t>
            </a:r>
          </a:p>
          <a:p>
            <a:pPr marL="742950" lvl="1" indent="-285750">
              <a:buFontTx/>
              <a:buChar char="-"/>
            </a:pPr>
            <a:r>
              <a:rPr lang="sv-SE" err="1">
                <a:latin typeface="Gotham"/>
              </a:rPr>
              <a:t>Instagram</a:t>
            </a:r>
            <a:endParaRPr lang="sv-SE">
              <a:latin typeface="Gotham"/>
            </a:endParaRPr>
          </a:p>
          <a:p>
            <a:pPr marL="742950" lvl="1" indent="-285750">
              <a:buFontTx/>
              <a:buChar char="-"/>
            </a:pPr>
            <a:r>
              <a:rPr lang="sv-SE">
                <a:latin typeface="Gotham"/>
              </a:rPr>
              <a:t>Hemsidan  </a:t>
            </a:r>
          </a:p>
          <a:p>
            <a:pPr lvl="1"/>
            <a:endParaRPr lang="sv-SE">
              <a:latin typeface="Gotham"/>
            </a:endParaRPr>
          </a:p>
          <a:p>
            <a:pPr lvl="1"/>
            <a:endParaRPr lang="sv-SE">
              <a:latin typeface="Gotham"/>
            </a:endParaRPr>
          </a:p>
          <a:p>
            <a:pPr lvl="1"/>
            <a:r>
              <a:rPr lang="sv-SE">
                <a:latin typeface="Gotham"/>
              </a:rPr>
              <a:t>Tagga inlägg: </a:t>
            </a:r>
            <a:br>
              <a:rPr lang="sv-SE">
                <a:latin typeface="Gotham"/>
              </a:rPr>
            </a:br>
            <a:r>
              <a:rPr lang="sv-SE">
                <a:latin typeface="Gotham"/>
              </a:rPr>
              <a:t>#matforlivet2021 #matförlivet2021</a:t>
            </a:r>
          </a:p>
          <a:p>
            <a:pPr lvl="1"/>
            <a:r>
              <a:rPr lang="sv-SE">
                <a:latin typeface="Gotham"/>
              </a:rPr>
              <a:t>@matforlivet_sthlm</a:t>
            </a:r>
          </a:p>
          <a:p>
            <a:pPr lvl="1"/>
            <a:endParaRPr lang="sv-SE">
              <a:latin typeface="Gotha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BEF70FE2-9119-46EE-A011-4A96990018DD}"/>
              </a:ext>
            </a:extLst>
          </p:cNvPr>
          <p:cNvGrpSpPr/>
          <p:nvPr/>
        </p:nvGrpSpPr>
        <p:grpSpPr>
          <a:xfrm>
            <a:off x="6005146" y="2910255"/>
            <a:ext cx="5348654" cy="3426854"/>
            <a:chOff x="5890845" y="1400542"/>
            <a:chExt cx="5703277" cy="3831353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7E436F4D-AA22-4F22-86A7-FFCEC9A57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84" b="14709"/>
            <a:stretch/>
          </p:blipFill>
          <p:spPr>
            <a:xfrm>
              <a:off x="5890845" y="1400542"/>
              <a:ext cx="5703277" cy="3831353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173B7515-3826-4FF4-9421-9C226ADDBE8B}"/>
                </a:ext>
              </a:extLst>
            </p:cNvPr>
            <p:cNvSpPr/>
            <p:nvPr/>
          </p:nvSpPr>
          <p:spPr>
            <a:xfrm>
              <a:off x="9003323" y="4246686"/>
              <a:ext cx="712177" cy="2110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D42254DD-CDA7-4F57-A285-93BF5379D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102" y="520891"/>
            <a:ext cx="3401097" cy="33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otham"/>
              </a:rPr>
              <a:t>Fortsättningsvis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C588EA-F5F1-4C78-8483-6E53AE0A5E87}"/>
              </a:ext>
            </a:extLst>
          </p:cNvPr>
          <p:cNvSpPr/>
          <p:nvPr/>
        </p:nvSpPr>
        <p:spPr>
          <a:xfrm>
            <a:off x="688730" y="1929383"/>
            <a:ext cx="11145715" cy="439521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>
                <a:latin typeface="Gotham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Planerar för att informera internationellt till ”</a:t>
            </a:r>
            <a:r>
              <a:rPr lang="sv-SE" err="1">
                <a:latin typeface="Gotham"/>
              </a:rPr>
              <a:t>syster”föreningarna</a:t>
            </a:r>
            <a:r>
              <a:rPr lang="sv-SE">
                <a:latin typeface="Gotham"/>
              </a:rPr>
              <a:t> samt AOECS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Utveckla mäss-programmet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Bearbeta utställare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Leta möjligheter för webshops-samarbete </a:t>
            </a:r>
            <a:br>
              <a:rPr lang="sv-SE">
                <a:latin typeface="Gotham"/>
              </a:rPr>
            </a:b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Strategi för rikspressen (+ radio?, </a:t>
            </a:r>
            <a:r>
              <a:rPr lang="sv-SE" err="1">
                <a:latin typeface="Gotham"/>
              </a:rPr>
              <a:t>poddar</a:t>
            </a:r>
            <a:r>
              <a:rPr lang="sv-SE">
                <a:latin typeface="Gotham"/>
              </a:rPr>
              <a:t>?, </a:t>
            </a:r>
            <a:r>
              <a:rPr lang="sv-SE" err="1">
                <a:latin typeface="Gotham"/>
              </a:rPr>
              <a:t>influencers</a:t>
            </a:r>
            <a:r>
              <a:rPr lang="sv-SE">
                <a:latin typeface="Gotham"/>
              </a:rPr>
              <a:t>/bloggare?) </a:t>
            </a:r>
          </a:p>
          <a:p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SCUF samarbete – Bokläsning? Annan aktivitet för barn?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Månadsuppföljning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</p:txBody>
      </p:sp>
      <p:pic>
        <p:nvPicPr>
          <p:cNvPr id="5" name="Bildobjekt 4" descr="En bild som visar text, whiteboardtavla&#10;&#10;Automatiskt genererad beskrivning">
            <a:extLst>
              <a:ext uri="{FF2B5EF4-FFF2-40B4-BE49-F238E27FC236}">
                <a16:creationId xmlns:a16="http://schemas.microsoft.com/office/drawing/2014/main" id="{ADAF8113-0B0E-4BEF-8645-F69D6526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741" y="626364"/>
            <a:ext cx="343362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599"/>
          </a:xfrm>
        </p:spPr>
        <p:txBody>
          <a:bodyPr/>
          <a:lstStyle/>
          <a:p>
            <a:r>
              <a:rPr lang="sv-SE">
                <a:latin typeface="Gotham"/>
              </a:rPr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7290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C588EA-F5F1-4C78-8483-6E53AE0A5E87}"/>
              </a:ext>
            </a:extLst>
          </p:cNvPr>
          <p:cNvSpPr/>
          <p:nvPr/>
        </p:nvSpPr>
        <p:spPr>
          <a:xfrm>
            <a:off x="838201" y="1874871"/>
            <a:ext cx="10515599" cy="4701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Kort presentation av alla deltagare 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Svenska Celiakiförbundet introduktion – Magnus Filipsson 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Summering Mat för livet 2020 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Planering och idéer Mat för livet 2021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Hemsidan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Sociala medier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Utställare - </a:t>
            </a:r>
            <a:r>
              <a:rPr lang="sv-SE" sz="16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Influencers</a:t>
            </a: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/Inspiratörer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Aktiviteter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Medlemssida/värvning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Färdigt marknadsföringsmaterial 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Föreningarnas synpunkter, tankar, tips och idéer – Hur kan och vill ni engagera er lokalt? 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Övrigt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8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otham"/>
              </a:rPr>
              <a:t>Synpunkter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C588EA-F5F1-4C78-8483-6E53AE0A5E87}"/>
              </a:ext>
            </a:extLst>
          </p:cNvPr>
          <p:cNvSpPr/>
          <p:nvPr/>
        </p:nvSpPr>
        <p:spPr>
          <a:xfrm>
            <a:off x="838200" y="2215309"/>
            <a:ext cx="10515600" cy="444046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>
                <a:latin typeface="Gotham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Laget runt - Frågor?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Tankar, idéer, förslag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Vad är bra?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Vad kan förbättras?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>
                <a:latin typeface="Gotham"/>
              </a:rPr>
              <a:t>Behövs mer stöd och inspiration?</a:t>
            </a:r>
          </a:p>
          <a:p>
            <a:pPr lvl="1"/>
            <a:endParaRPr lang="sv-SE">
              <a:latin typeface="Gotham"/>
            </a:endParaRPr>
          </a:p>
          <a:p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  <a:latin typeface="Gotham"/>
              </a:rPr>
              <a:t>Ide´!  - Tävling – Medlemsvärvning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  <a:p>
            <a:pPr lvl="1"/>
            <a:endParaRPr lang="sv-SE">
              <a:latin typeface="Gotha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389691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>
                <a:latin typeface="Gotham"/>
              </a:rPr>
              <a:t>Tack!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8381D33-9AE7-451D-8C46-063D23959ECF}"/>
              </a:ext>
            </a:extLst>
          </p:cNvPr>
          <p:cNvSpPr/>
          <p:nvPr/>
        </p:nvSpPr>
        <p:spPr>
          <a:xfrm>
            <a:off x="7170702" y="2512125"/>
            <a:ext cx="4132665" cy="409969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>
                <a:latin typeface="Gotham"/>
              </a:rPr>
              <a:t>Kontakta oss:</a:t>
            </a:r>
          </a:p>
          <a:p>
            <a:endParaRPr lang="sv-SE">
              <a:latin typeface="Gotham"/>
            </a:endParaRPr>
          </a:p>
          <a:p>
            <a:r>
              <a:rPr lang="sv-SE">
                <a:latin typeface="Gotham"/>
                <a:hlinkClick r:id="rId2"/>
              </a:rPr>
              <a:t>matforlivet@celiaki.se</a:t>
            </a:r>
            <a:r>
              <a:rPr lang="sv-SE">
                <a:latin typeface="Gotham"/>
              </a:rPr>
              <a:t> </a:t>
            </a:r>
          </a:p>
          <a:p>
            <a:endParaRPr lang="sv-SE">
              <a:latin typeface="Gotham"/>
            </a:endParaRPr>
          </a:p>
          <a:p>
            <a:endParaRPr lang="sv-SE">
              <a:latin typeface="Gotham"/>
            </a:endParaRPr>
          </a:p>
          <a:p>
            <a:endParaRPr lang="sv-SE">
              <a:latin typeface="Gotham"/>
            </a:endParaRPr>
          </a:p>
          <a:p>
            <a:r>
              <a:rPr lang="sv-SE">
                <a:latin typeface="Gotham"/>
              </a:rPr>
              <a:t>Sanna Karlberg </a:t>
            </a:r>
          </a:p>
          <a:p>
            <a:r>
              <a:rPr lang="sv-SE">
                <a:latin typeface="Gotham"/>
              </a:rPr>
              <a:t>072-220 55 58</a:t>
            </a:r>
          </a:p>
          <a:p>
            <a:r>
              <a:rPr lang="sv-SE">
                <a:latin typeface="Gotham"/>
                <a:hlinkClick r:id="rId3"/>
              </a:rPr>
              <a:t>sanna.karlberg@celiaki.se</a:t>
            </a:r>
            <a:r>
              <a:rPr lang="sv-SE">
                <a:latin typeface="Gotham"/>
              </a:rPr>
              <a:t> </a:t>
            </a:r>
          </a:p>
          <a:p>
            <a:endParaRPr lang="sv-SE">
              <a:latin typeface="Gotham"/>
            </a:endParaRPr>
          </a:p>
          <a:p>
            <a:r>
              <a:rPr lang="sv-SE">
                <a:latin typeface="Gotham"/>
              </a:rPr>
              <a:t>Hans </a:t>
            </a:r>
            <a:r>
              <a:rPr lang="sv-SE" err="1">
                <a:latin typeface="Gotham"/>
              </a:rPr>
              <a:t>Glifberg</a:t>
            </a:r>
            <a:r>
              <a:rPr lang="sv-SE">
                <a:latin typeface="Gotham"/>
              </a:rPr>
              <a:t> </a:t>
            </a:r>
          </a:p>
          <a:p>
            <a:r>
              <a:rPr lang="sv-SE">
                <a:latin typeface="Gotham"/>
                <a:hlinkClick r:id="rId4"/>
              </a:rPr>
              <a:t>ordforande.stockholm@celiaki.se</a:t>
            </a:r>
            <a:r>
              <a:rPr lang="sv-SE">
                <a:latin typeface="Gotham"/>
              </a:rPr>
              <a:t> </a:t>
            </a:r>
          </a:p>
          <a:p>
            <a:endParaRPr lang="sv-SE">
              <a:latin typeface="Gotham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5F91A1D6-A6AB-4C7E-B121-B7B0E2A62D34}"/>
              </a:ext>
            </a:extLst>
          </p:cNvPr>
          <p:cNvGrpSpPr/>
          <p:nvPr/>
        </p:nvGrpSpPr>
        <p:grpSpPr>
          <a:xfrm>
            <a:off x="1073762" y="2383143"/>
            <a:ext cx="5507803" cy="4104795"/>
            <a:chOff x="994631" y="2215308"/>
            <a:chExt cx="5507803" cy="4104795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7DCDDE8E-1236-4BAB-8A95-F784D7043463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6900"/>
            <a:stretch/>
          </p:blipFill>
          <p:spPr>
            <a:xfrm>
              <a:off x="994631" y="2215308"/>
              <a:ext cx="5507803" cy="3351811"/>
            </a:xfrm>
            <a:custGeom>
              <a:avLst/>
              <a:gdLst/>
              <a:ahLst/>
              <a:cxnLst/>
              <a:rect l="l" t="t" r="r" b="b"/>
              <a:pathLst>
                <a:path w="5017317" h="5380277">
                  <a:moveTo>
                    <a:pt x="0" y="0"/>
                  </a:moveTo>
                  <a:lnTo>
                    <a:pt x="5017317" y="0"/>
                  </a:lnTo>
                  <a:lnTo>
                    <a:pt x="5017317" y="5380277"/>
                  </a:lnTo>
                  <a:lnTo>
                    <a:pt x="0" y="5380277"/>
                  </a:lnTo>
                  <a:close/>
                </a:path>
              </a:pathLst>
            </a:cu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5BE48770-D8BD-4867-B45E-31E37995F113}"/>
                </a:ext>
              </a:extLst>
            </p:cNvPr>
            <p:cNvSpPr/>
            <p:nvPr/>
          </p:nvSpPr>
          <p:spPr>
            <a:xfrm>
              <a:off x="5081955" y="4020196"/>
              <a:ext cx="668215" cy="8067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2F30239-4EBF-4494-B360-22268DA445A4}"/>
                </a:ext>
              </a:extLst>
            </p:cNvPr>
            <p:cNvSpPr/>
            <p:nvPr/>
          </p:nvSpPr>
          <p:spPr>
            <a:xfrm rot="2784567">
              <a:off x="4469040" y="4633837"/>
              <a:ext cx="929021" cy="18902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776E07B5-7482-4EBC-A470-516967A0213D}"/>
                </a:ext>
              </a:extLst>
            </p:cNvPr>
            <p:cNvSpPr/>
            <p:nvPr/>
          </p:nvSpPr>
          <p:spPr>
            <a:xfrm rot="21418119">
              <a:off x="1454171" y="4044210"/>
              <a:ext cx="929021" cy="7872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98105852-23A4-4A74-8CFE-D3B67984732B}"/>
                </a:ext>
              </a:extLst>
            </p:cNvPr>
            <p:cNvSpPr/>
            <p:nvPr/>
          </p:nvSpPr>
          <p:spPr>
            <a:xfrm rot="19885955">
              <a:off x="1913624" y="4714718"/>
              <a:ext cx="810227" cy="1147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C491DCF-9C48-44E7-8E39-67F73815B95F}"/>
                </a:ext>
              </a:extLst>
            </p:cNvPr>
            <p:cNvSpPr/>
            <p:nvPr/>
          </p:nvSpPr>
          <p:spPr>
            <a:xfrm rot="17725110">
              <a:off x="2825844" y="5341183"/>
              <a:ext cx="810227" cy="1147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35757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599"/>
          </a:xfrm>
        </p:spPr>
        <p:txBody>
          <a:bodyPr/>
          <a:lstStyle/>
          <a:p>
            <a:r>
              <a:rPr lang="sv-SE">
                <a:latin typeface="Gotham"/>
              </a:rPr>
              <a:t>Svenska Celiakiförbundet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7290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C588EA-F5F1-4C78-8483-6E53AE0A5E87}"/>
              </a:ext>
            </a:extLst>
          </p:cNvPr>
          <p:cNvSpPr/>
          <p:nvPr/>
        </p:nvSpPr>
        <p:spPr>
          <a:xfrm>
            <a:off x="838200" y="2078501"/>
            <a:ext cx="10515599" cy="425196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Corona påverkat oss alla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Få medlemsaktiviteter under 20 och 21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 för livet – den största celiakihändelsen i </a:t>
            </a:r>
            <a:r>
              <a:rPr lang="sv-SE" sz="16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verige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Prioriterad aktivitet av SCF-förbundsstyrelse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Samverkan kansliet och </a:t>
            </a:r>
            <a:r>
              <a:rPr lang="sv-SE" sz="16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tockholmsföreningen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Kanske startskott för lokala aktiviteter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Nationell angelägenhet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sv-SE" sz="16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sv-SE" sz="16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sv-SE" sz="16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6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599"/>
          </a:xfrm>
        </p:spPr>
        <p:txBody>
          <a:bodyPr/>
          <a:lstStyle/>
          <a:p>
            <a:r>
              <a:rPr lang="sv-SE">
                <a:latin typeface="Gotham"/>
              </a:rPr>
              <a:t>MFL 2020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420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C588EA-F5F1-4C78-8483-6E53AE0A5E87}"/>
              </a:ext>
            </a:extLst>
          </p:cNvPr>
          <p:cNvSpPr/>
          <p:nvPr/>
        </p:nvSpPr>
        <p:spPr>
          <a:xfrm>
            <a:off x="838201" y="1874871"/>
            <a:ext cx="10515599" cy="407523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Calibri"/>
                <a:ea typeface="Times New Roman" panose="02020603050405020304" pitchFamily="18" charset="0"/>
                <a:cs typeface="Calibri"/>
              </a:rPr>
              <a:t>Kort förberedelsetid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effectLst/>
                <a:latin typeface="Calibri"/>
                <a:ea typeface="Times New Roman" panose="02020603050405020304" pitchFamily="18" charset="0"/>
                <a:cs typeface="Calibri"/>
              </a:rPr>
              <a:t>Antal utst</a:t>
            </a:r>
            <a:r>
              <a:rPr lang="sv-SE" sz="2400">
                <a:latin typeface="Calibri"/>
                <a:ea typeface="Times New Roman" panose="02020603050405020304" pitchFamily="18" charset="0"/>
                <a:cs typeface="Calibri"/>
              </a:rPr>
              <a:t>ällare: 15</a:t>
            </a:r>
            <a:endParaRPr lang="sv-SE">
              <a:latin typeface="Calibri"/>
              <a:cs typeface="Calibri"/>
            </a:endParaRP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Antal </a:t>
            </a:r>
            <a:r>
              <a:rPr lang="sv-SE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dagar: 9 </a:t>
            </a:r>
            <a:endParaRPr lang="sv-SE" sz="2400">
              <a:latin typeface="Gotha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effectLst/>
                <a:latin typeface="Gotham"/>
                <a:ea typeface="Times New Roman" panose="02020603050405020304" pitchFamily="18" charset="0"/>
                <a:cs typeface="Calibri" panose="020F0502020204030204" pitchFamily="34" charset="0"/>
              </a:rPr>
              <a:t>Aktiviteter exempel: </a:t>
            </a:r>
          </a:p>
          <a:p>
            <a:pPr marL="1200150" lvl="2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effectLst/>
                <a:latin typeface="Gotham"/>
                <a:ea typeface="Times New Roman" panose="02020603050405020304" pitchFamily="18" charset="0"/>
                <a:cs typeface="Calibri" panose="020F0502020204030204" pitchFamily="34" charset="0"/>
              </a:rPr>
              <a:t>Live bakning </a:t>
            </a:r>
          </a:p>
          <a:p>
            <a:pPr marL="1200150" lvl="2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 err="1">
                <a:latin typeface="Gotham"/>
                <a:ea typeface="Times New Roman" panose="02020603050405020304" pitchFamily="18" charset="0"/>
                <a:cs typeface="Calibri" panose="020F0502020204030204" pitchFamily="34" charset="0"/>
              </a:rPr>
              <a:t>Webinarier</a:t>
            </a:r>
            <a:endParaRPr lang="sv-SE" sz="2400">
              <a:latin typeface="Gotha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200150" lvl="2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Gotham"/>
                <a:ea typeface="Times New Roman" panose="02020603050405020304" pitchFamily="18" charset="0"/>
                <a:cs typeface="Calibri" panose="020F0502020204030204" pitchFamily="34" charset="0"/>
              </a:rPr>
              <a:t>Daglig t</a:t>
            </a:r>
            <a:r>
              <a:rPr lang="sv-SE" sz="2400">
                <a:effectLst/>
                <a:latin typeface="Gotham"/>
                <a:ea typeface="Times New Roman" panose="02020603050405020304" pitchFamily="18" charset="0"/>
                <a:cs typeface="Calibri" panose="020F0502020204030204" pitchFamily="34" charset="0"/>
              </a:rPr>
              <a:t>ävling </a:t>
            </a:r>
          </a:p>
          <a:p>
            <a:pPr marL="1200150" lvl="2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Gotham"/>
                <a:ea typeface="Times New Roman" panose="02020603050405020304" pitchFamily="18" charset="0"/>
                <a:cs typeface="Calibri" panose="020F0502020204030204" pitchFamily="34" charset="0"/>
              </a:rPr>
              <a:t>Årets utställare + Guldaxet </a:t>
            </a:r>
          </a:p>
          <a:p>
            <a:pPr marL="1200150" lvl="2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v-SE" sz="2400">
                <a:latin typeface="Gotham"/>
                <a:ea typeface="Times New Roman" panose="02020603050405020304" pitchFamily="18" charset="0"/>
                <a:cs typeface="Calibri"/>
              </a:rPr>
              <a:t>m.m.</a:t>
            </a:r>
            <a:endParaRPr lang="sv-SE" sz="2400">
              <a:latin typeface="Gotham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0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otham"/>
              </a:rPr>
              <a:t>Statistik MFL 2020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2A0E7EB-9811-4B31-8836-D898499AD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4" y="2237676"/>
            <a:ext cx="6229350" cy="30575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7D5A8B8-875D-43A9-AF3B-4E3D98D40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107" y="383413"/>
            <a:ext cx="6732077" cy="604418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5AAF19E-4175-4E2B-B1A3-79BAE240A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852" y="1157287"/>
            <a:ext cx="86106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A42979-E1ED-4D12-AC44-78F655E2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9990"/>
          </a:xfrm>
        </p:spPr>
        <p:txBody>
          <a:bodyPr/>
          <a:lstStyle/>
          <a:p>
            <a:r>
              <a:rPr lang="sv-SE"/>
              <a:t>Erfarenheter efter MFL 2020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728EB2-40A5-4B84-B2F0-0912DBEA2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794"/>
            <a:ext cx="10515600" cy="4952169"/>
          </a:xfrm>
        </p:spPr>
        <p:txBody>
          <a:bodyPr/>
          <a:lstStyle/>
          <a:p>
            <a:r>
              <a:rPr lang="sv-SE"/>
              <a:t>Positivt</a:t>
            </a:r>
          </a:p>
          <a:p>
            <a:pPr lvl="1"/>
            <a:r>
              <a:rPr lang="sv-SE"/>
              <a:t>Fler besökare än väntat</a:t>
            </a:r>
          </a:p>
          <a:p>
            <a:pPr lvl="1"/>
            <a:r>
              <a:rPr lang="sv-SE"/>
              <a:t>Många deltagare på tävlingar</a:t>
            </a:r>
          </a:p>
          <a:p>
            <a:pPr lvl="1"/>
            <a:r>
              <a:rPr lang="sv-SE"/>
              <a:t>Bra betyg</a:t>
            </a:r>
          </a:p>
          <a:p>
            <a:pPr lvl="1"/>
            <a:r>
              <a:rPr lang="sv-SE"/>
              <a:t>Utställare med bra utbud har sålt över förväntan</a:t>
            </a:r>
          </a:p>
          <a:p>
            <a:pPr lvl="1"/>
            <a:r>
              <a:rPr lang="sv-SE"/>
              <a:t>79 % i utvärderingen vill ha både digital &amp; fysisk mässa 2021.</a:t>
            </a:r>
          </a:p>
          <a:p>
            <a:r>
              <a:rPr lang="sv-SE"/>
              <a:t>Negativt</a:t>
            </a:r>
          </a:p>
          <a:p>
            <a:pPr lvl="1"/>
            <a:r>
              <a:rPr lang="sv-SE"/>
              <a:t>För få utställare</a:t>
            </a:r>
          </a:p>
          <a:p>
            <a:pPr lvl="1"/>
            <a:r>
              <a:rPr lang="sv-SE"/>
              <a:t>För dåliga erbjudande hos flera utställare.</a:t>
            </a:r>
          </a:p>
          <a:p>
            <a:pPr lvl="1"/>
            <a:r>
              <a:rPr lang="sv-SE"/>
              <a:t>Utställarna är inte riktig digitala, en möjlighet &amp; en risk.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59CB80D-1D0E-4821-9514-A505BD44A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139" y="5824375"/>
            <a:ext cx="1110343" cy="9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11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DB697C-5FBB-4CE8-BE5A-9B3B45E7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937453"/>
          </a:xfrm>
        </p:spPr>
        <p:txBody>
          <a:bodyPr/>
          <a:lstStyle/>
          <a:p>
            <a:r>
              <a:rPr lang="sv-SE"/>
              <a:t> Deltagande i Tävlingar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44FE22DC-6E9E-4FDE-B690-2B86987096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4686" y="1126528"/>
          <a:ext cx="4929051" cy="4823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Worksheet" r:id="rId3" imgW="3552740" imgH="3476383" progId="Excel.Sheet.12">
                  <p:embed/>
                </p:oleObj>
              </mc:Choice>
              <mc:Fallback>
                <p:oleObj name="Worksheet" r:id="rId3" imgW="3552740" imgH="3476383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44FE22DC-6E9E-4FDE-B690-2B86987096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4686" y="1126528"/>
                        <a:ext cx="4929051" cy="4823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68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BA2B8EE-70CF-4CB2-83AD-95AE9D98BB7A}"/>
              </a:ext>
            </a:extLst>
          </p:cNvPr>
          <p:cNvGraphicFramePr>
            <a:graphicFrameLocks/>
          </p:cNvGraphicFramePr>
          <p:nvPr/>
        </p:nvGraphicFramePr>
        <p:xfrm>
          <a:off x="2070100" y="1731146"/>
          <a:ext cx="8039100" cy="3145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5" y="107576"/>
            <a:ext cx="8042276" cy="1336956"/>
          </a:xfrm>
        </p:spPr>
        <p:txBody>
          <a:bodyPr anchor="b">
            <a:normAutofit/>
          </a:bodyPr>
          <a:lstStyle/>
          <a:p>
            <a:r>
              <a:rPr lang="sv-SE"/>
              <a:t>Betyg från besökare 2020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075001C-B5F4-4B00-8A71-F659B52450EB}"/>
              </a:ext>
            </a:extLst>
          </p:cNvPr>
          <p:cNvSpPr txBox="1"/>
          <p:nvPr/>
        </p:nvSpPr>
        <p:spPr>
          <a:xfrm>
            <a:off x="2163193" y="5237825"/>
            <a:ext cx="303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prstClr val="black"/>
                </a:solidFill>
                <a:latin typeface="News Gothic MT"/>
              </a:rPr>
              <a:t>Antal svar 221</a:t>
            </a:r>
          </a:p>
        </p:txBody>
      </p:sp>
    </p:spTree>
    <p:extLst>
      <p:ext uri="{BB962C8B-B14F-4D97-AF65-F5344CB8AC3E}">
        <p14:creationId xmlns:p14="http://schemas.microsoft.com/office/powerpoint/2010/main" val="147019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7A110-3853-42A9-80B8-1ED2BFA8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Gotham"/>
              </a:rPr>
              <a:t>MFL 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C23536-D31F-4C8F-99EC-DA24F83F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>
              <a:latin typeface="Gotham"/>
            </a:endParaRPr>
          </a:p>
          <a:p>
            <a:pPr marL="457200" lvl="1" indent="0">
              <a:buNone/>
            </a:pPr>
            <a:endParaRPr lang="sv-SE" sz="2000">
              <a:latin typeface="Gotham"/>
            </a:endParaRPr>
          </a:p>
          <a:p>
            <a:pPr lvl="1"/>
            <a:endParaRPr lang="sv-SE" sz="2000">
              <a:latin typeface="Gotham"/>
            </a:endParaRP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6FE92440-7967-4D65-822F-E9B93415C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50" b="7956"/>
          <a:stretch/>
        </p:blipFill>
        <p:spPr>
          <a:xfrm>
            <a:off x="838200" y="1929384"/>
            <a:ext cx="10515600" cy="43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371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42C"/>
      </a:dk2>
      <a:lt2>
        <a:srgbClr val="E2E5E8"/>
      </a:lt2>
      <a:accent1>
        <a:srgbClr val="B89D7C"/>
      </a:accent1>
      <a:accent2>
        <a:srgbClr val="BA877F"/>
      </a:accent2>
      <a:accent3>
        <a:srgbClr val="C492A0"/>
      </a:accent3>
      <a:accent4>
        <a:srgbClr val="BA7FA8"/>
      </a:accent4>
      <a:accent5>
        <a:srgbClr val="BF93C5"/>
      </a:accent5>
      <a:accent6>
        <a:srgbClr val="9A7FBA"/>
      </a:accent6>
      <a:hlink>
        <a:srgbClr val="6383AB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SketchyVTI</vt:lpstr>
      <vt:lpstr>Breeze</vt:lpstr>
      <vt:lpstr>Mat för livet (MFL) 2021  </vt:lpstr>
      <vt:lpstr>Agenda</vt:lpstr>
      <vt:lpstr>Svenska Celiakiförbundet </vt:lpstr>
      <vt:lpstr>MFL 2020</vt:lpstr>
      <vt:lpstr>Statistik MFL 2020  </vt:lpstr>
      <vt:lpstr>Erfarenheter efter MFL 2020</vt:lpstr>
      <vt:lpstr> Deltagande i Tävlingar</vt:lpstr>
      <vt:lpstr>Betyg från besökare 2020</vt:lpstr>
      <vt:lpstr>MFL 2021</vt:lpstr>
      <vt:lpstr>MFL 2021</vt:lpstr>
      <vt:lpstr>Vad är utfört hittills</vt:lpstr>
      <vt:lpstr>Medier Mat för livet – Kanaler  </vt:lpstr>
      <vt:lpstr>Utställare &amp; Inspiratörer </vt:lpstr>
      <vt:lpstr>Erbjudanden utställare</vt:lpstr>
      <vt:lpstr>Aktivitetsförslag för mässan</vt:lpstr>
      <vt:lpstr>Exempel Föreningar aktivitetsförslag</vt:lpstr>
      <vt:lpstr>Medlemsvärvning</vt:lpstr>
      <vt:lpstr>Marknadsföringsmaterial</vt:lpstr>
      <vt:lpstr>Fortsättningsvis</vt:lpstr>
      <vt:lpstr>Synpunkter</vt:lpstr>
      <vt:lpstr>Tack!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Lägesrapport</dc:title>
  <dc:creator>Sanna Kinnander Karlberg</dc:creator>
  <cp:revision>1</cp:revision>
  <dcterms:created xsi:type="dcterms:W3CDTF">2021-05-05T06:41:16Z</dcterms:created>
  <dcterms:modified xsi:type="dcterms:W3CDTF">2021-08-19T15:53:21Z</dcterms:modified>
</cp:coreProperties>
</file>